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handoutMasterIdLst>
    <p:handoutMasterId r:id="rId15"/>
  </p:handoutMasterIdLst>
  <p:sldIdLst>
    <p:sldId id="329" r:id="rId5"/>
    <p:sldId id="312" r:id="rId6"/>
    <p:sldId id="331" r:id="rId7"/>
    <p:sldId id="330" r:id="rId8"/>
    <p:sldId id="332" r:id="rId9"/>
    <p:sldId id="333" r:id="rId10"/>
    <p:sldId id="324" r:id="rId11"/>
    <p:sldId id="325" r:id="rId12"/>
    <p:sldId id="328" r:id="rId13"/>
  </p:sldIdLst>
  <p:sldSz cx="12190413" cy="6859588"/>
  <p:notesSz cx="6858000" cy="9144000"/>
  <p:defaultTextStyle>
    <a:defPPr>
      <a:defRPr lang="da-DK"/>
    </a:defPPr>
    <a:lvl1pPr marL="0" algn="l" defTabSz="1191372" rtl="0" eaLnBrk="1" latinLnBrk="0" hangingPunct="1">
      <a:defRPr sz="2300" kern="1200">
        <a:solidFill>
          <a:schemeClr val="tx1"/>
        </a:solidFill>
        <a:latin typeface="+mn-lt"/>
        <a:ea typeface="+mn-ea"/>
        <a:cs typeface="+mn-cs"/>
      </a:defRPr>
    </a:lvl1pPr>
    <a:lvl2pPr marL="595686" algn="l" defTabSz="1191372" rtl="0" eaLnBrk="1" latinLnBrk="0" hangingPunct="1">
      <a:defRPr sz="2300" kern="1200">
        <a:solidFill>
          <a:schemeClr val="tx1"/>
        </a:solidFill>
        <a:latin typeface="+mn-lt"/>
        <a:ea typeface="+mn-ea"/>
        <a:cs typeface="+mn-cs"/>
      </a:defRPr>
    </a:lvl2pPr>
    <a:lvl3pPr marL="1191372" algn="l" defTabSz="1191372" rtl="0" eaLnBrk="1" latinLnBrk="0" hangingPunct="1">
      <a:defRPr sz="2300" kern="1200">
        <a:solidFill>
          <a:schemeClr val="tx1"/>
        </a:solidFill>
        <a:latin typeface="+mn-lt"/>
        <a:ea typeface="+mn-ea"/>
        <a:cs typeface="+mn-cs"/>
      </a:defRPr>
    </a:lvl3pPr>
    <a:lvl4pPr marL="1787058" algn="l" defTabSz="1191372" rtl="0" eaLnBrk="1" latinLnBrk="0" hangingPunct="1">
      <a:defRPr sz="2300" kern="1200">
        <a:solidFill>
          <a:schemeClr val="tx1"/>
        </a:solidFill>
        <a:latin typeface="+mn-lt"/>
        <a:ea typeface="+mn-ea"/>
        <a:cs typeface="+mn-cs"/>
      </a:defRPr>
    </a:lvl4pPr>
    <a:lvl5pPr marL="2382744" algn="l" defTabSz="1191372" rtl="0" eaLnBrk="1" latinLnBrk="0" hangingPunct="1">
      <a:defRPr sz="2300" kern="1200">
        <a:solidFill>
          <a:schemeClr val="tx1"/>
        </a:solidFill>
        <a:latin typeface="+mn-lt"/>
        <a:ea typeface="+mn-ea"/>
        <a:cs typeface="+mn-cs"/>
      </a:defRPr>
    </a:lvl5pPr>
    <a:lvl6pPr marL="2978429" algn="l" defTabSz="1191372" rtl="0" eaLnBrk="1" latinLnBrk="0" hangingPunct="1">
      <a:defRPr sz="2300" kern="1200">
        <a:solidFill>
          <a:schemeClr val="tx1"/>
        </a:solidFill>
        <a:latin typeface="+mn-lt"/>
        <a:ea typeface="+mn-ea"/>
        <a:cs typeface="+mn-cs"/>
      </a:defRPr>
    </a:lvl6pPr>
    <a:lvl7pPr marL="3574115" algn="l" defTabSz="1191372" rtl="0" eaLnBrk="1" latinLnBrk="0" hangingPunct="1">
      <a:defRPr sz="2300" kern="1200">
        <a:solidFill>
          <a:schemeClr val="tx1"/>
        </a:solidFill>
        <a:latin typeface="+mn-lt"/>
        <a:ea typeface="+mn-ea"/>
        <a:cs typeface="+mn-cs"/>
      </a:defRPr>
    </a:lvl7pPr>
    <a:lvl8pPr marL="4169801" algn="l" defTabSz="1191372" rtl="0" eaLnBrk="1" latinLnBrk="0" hangingPunct="1">
      <a:defRPr sz="2300" kern="1200">
        <a:solidFill>
          <a:schemeClr val="tx1"/>
        </a:solidFill>
        <a:latin typeface="+mn-lt"/>
        <a:ea typeface="+mn-ea"/>
        <a:cs typeface="+mn-cs"/>
      </a:defRPr>
    </a:lvl8pPr>
    <a:lvl9pPr marL="4765487" algn="l" defTabSz="1191372" rtl="0" eaLnBrk="1" latinLnBrk="0" hangingPunct="1">
      <a:defRPr sz="2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tinna Emdal Andersen" initials="BEA" lastIdx="2" clrIdx="0">
    <p:extLst>
      <p:ext uri="{19B8F6BF-5375-455C-9EA6-DF929625EA0E}">
        <p15:presenceInfo xmlns:p15="http://schemas.microsoft.com/office/powerpoint/2012/main" userId="S-1-5-21-2100284113-1573851820-878952375-264815" providerId="AD"/>
      </p:ext>
    </p:extLst>
  </p:cmAuthor>
  <p:cmAuthor id="2" name="Julie Rasmussen" initials="JR" lastIdx="3" clrIdx="1">
    <p:extLst>
      <p:ext uri="{19B8F6BF-5375-455C-9EA6-DF929625EA0E}">
        <p15:presenceInfo xmlns:p15="http://schemas.microsoft.com/office/powerpoint/2012/main" userId="S-1-5-21-2100284113-1573851820-878952375-1836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Mørkt layout 2 - Markering 3/Markering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8D230F3-CF80-4859-8CE7-A43EE81993B5}" styleName="Lyst layout 1 - Markering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B4B98B0-60AC-42C2-AFA5-B58CD77FA1E5}" styleName="Lyst layout 1 - Markerin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Ingen typografi, intet git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4"/>
    <p:restoredTop sz="79020" autoAdjust="0"/>
  </p:normalViewPr>
  <p:slideViewPr>
    <p:cSldViewPr>
      <p:cViewPr varScale="1">
        <p:scale>
          <a:sx n="65" d="100"/>
          <a:sy n="65" d="100"/>
        </p:scale>
        <p:origin x="480" y="72"/>
      </p:cViewPr>
      <p:guideLst>
        <p:guide orient="horz" pos="2161"/>
        <p:guide pos="384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22" d="100"/>
          <a:sy n="122" d="100"/>
        </p:scale>
        <p:origin x="-4206"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0FB6AAF-3AEE-44ED-AA38-7E2241113A2B}" type="datetimeFigureOut">
              <a:rPr lang="da-DK" smtClean="0"/>
              <a:pPr/>
              <a:t>03-02-2021</a:t>
            </a:fld>
            <a:endParaRPr lang="da-DK"/>
          </a:p>
        </p:txBody>
      </p:sp>
      <p:sp>
        <p:nvSpPr>
          <p:cNvPr id="4" name="Pladsholder til sidefod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a-DK"/>
          </a:p>
        </p:txBody>
      </p:sp>
      <p:sp>
        <p:nvSpPr>
          <p:cNvPr id="5" name="Pladsholder til dias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9631FC2-C890-4EFA-8674-DF14B3639886}" type="slidenum">
              <a:rPr lang="da-DK" smtClean="0"/>
              <a:pPr/>
              <a:t>‹nr.›</a:t>
            </a:fld>
            <a:endParaRPr lang="da-DK"/>
          </a:p>
        </p:txBody>
      </p:sp>
    </p:spTree>
    <p:extLst>
      <p:ext uri="{BB962C8B-B14F-4D97-AF65-F5344CB8AC3E}">
        <p14:creationId xmlns:p14="http://schemas.microsoft.com/office/powerpoint/2010/main" val="8928488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64257A-F43D-4B33-83D3-1B9C6C53E619}" type="datetimeFigureOut">
              <a:rPr lang="da-DK" smtClean="0"/>
              <a:pPr/>
              <a:t>03-02-2021</a:t>
            </a:fld>
            <a:endParaRPr lang="da-DK"/>
          </a:p>
        </p:txBody>
      </p:sp>
      <p:sp>
        <p:nvSpPr>
          <p:cNvPr id="4" name="Pladsholder til diasbillede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a-DK"/>
              <a:t>Klik for at redigere typografi i masteren</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a-DK"/>
          </a:p>
        </p:txBody>
      </p:sp>
      <p:sp>
        <p:nvSpPr>
          <p:cNvPr id="7" name="Pladsholder til dias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4767D9-8895-4636-8DB8-6126C35619B7}" type="slidenum">
              <a:rPr lang="da-DK" smtClean="0"/>
              <a:pPr/>
              <a:t>‹nr.›</a:t>
            </a:fld>
            <a:endParaRPr lang="da-DK"/>
          </a:p>
        </p:txBody>
      </p:sp>
    </p:spTree>
    <p:extLst>
      <p:ext uri="{BB962C8B-B14F-4D97-AF65-F5344CB8AC3E}">
        <p14:creationId xmlns:p14="http://schemas.microsoft.com/office/powerpoint/2010/main" val="3328106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B34767D9-8895-4636-8DB8-6126C35619B7}" type="slidenum">
              <a:rPr lang="da-DK" smtClean="0"/>
              <a:pPr/>
              <a:t>2</a:t>
            </a:fld>
            <a:endParaRPr lang="da-DK"/>
          </a:p>
        </p:txBody>
      </p:sp>
    </p:spTree>
    <p:extLst>
      <p:ext uri="{BB962C8B-B14F-4D97-AF65-F5344CB8AC3E}">
        <p14:creationId xmlns:p14="http://schemas.microsoft.com/office/powerpoint/2010/main" val="2454659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10"/>
          </p:nvPr>
        </p:nvSpPr>
        <p:spPr/>
        <p:txBody>
          <a:bodyPr/>
          <a:lstStyle/>
          <a:p>
            <a:fld id="{B34767D9-8895-4636-8DB8-6126C35619B7}" type="slidenum">
              <a:rPr lang="da-DK" smtClean="0"/>
              <a:pPr/>
              <a:t>4</a:t>
            </a:fld>
            <a:endParaRPr lang="da-DK"/>
          </a:p>
        </p:txBody>
      </p:sp>
    </p:spTree>
    <p:extLst>
      <p:ext uri="{BB962C8B-B14F-4D97-AF65-F5344CB8AC3E}">
        <p14:creationId xmlns:p14="http://schemas.microsoft.com/office/powerpoint/2010/main" val="2073218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normAutofit/>
          </a:bodyPr>
          <a:lstStyle/>
          <a:p>
            <a:endParaRPr lang="da-DK" dirty="0"/>
          </a:p>
        </p:txBody>
      </p:sp>
      <p:sp>
        <p:nvSpPr>
          <p:cNvPr id="4" name="Pladsholder til diasnummer 3"/>
          <p:cNvSpPr>
            <a:spLocks noGrp="1"/>
          </p:cNvSpPr>
          <p:nvPr>
            <p:ph type="sldNum" sz="quarter" idx="10"/>
          </p:nvPr>
        </p:nvSpPr>
        <p:spPr/>
        <p:txBody>
          <a:bodyPr/>
          <a:lstStyle/>
          <a:p>
            <a:fld id="{B34767D9-8895-4636-8DB8-6126C35619B7}" type="slidenum">
              <a:rPr lang="da-DK" smtClean="0"/>
              <a:pPr/>
              <a:t>6</a:t>
            </a:fld>
            <a:endParaRPr lang="da-DK"/>
          </a:p>
        </p:txBody>
      </p:sp>
    </p:spTree>
    <p:extLst>
      <p:ext uri="{BB962C8B-B14F-4D97-AF65-F5344CB8AC3E}">
        <p14:creationId xmlns:p14="http://schemas.microsoft.com/office/powerpoint/2010/main" val="3538720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10"/>
          </p:nvPr>
        </p:nvSpPr>
        <p:spPr/>
        <p:txBody>
          <a:bodyPr/>
          <a:lstStyle/>
          <a:p>
            <a:fld id="{B34767D9-8895-4636-8DB8-6126C35619B7}" type="slidenum">
              <a:rPr lang="da-DK" smtClean="0"/>
              <a:pPr/>
              <a:t>8</a:t>
            </a:fld>
            <a:endParaRPr lang="da-DK"/>
          </a:p>
        </p:txBody>
      </p:sp>
    </p:spTree>
    <p:extLst>
      <p:ext uri="{BB962C8B-B14F-4D97-AF65-F5344CB8AC3E}">
        <p14:creationId xmlns:p14="http://schemas.microsoft.com/office/powerpoint/2010/main" val="4041420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10"/>
          </p:nvPr>
        </p:nvSpPr>
        <p:spPr/>
        <p:txBody>
          <a:bodyPr/>
          <a:lstStyle/>
          <a:p>
            <a:fld id="{B34767D9-8895-4636-8DB8-6126C35619B7}" type="slidenum">
              <a:rPr lang="da-DK" smtClean="0"/>
              <a:pPr/>
              <a:t>9</a:t>
            </a:fld>
            <a:endParaRPr lang="da-DK"/>
          </a:p>
        </p:txBody>
      </p:sp>
    </p:spTree>
    <p:extLst>
      <p:ext uri="{BB962C8B-B14F-4D97-AF65-F5344CB8AC3E}">
        <p14:creationId xmlns:p14="http://schemas.microsoft.com/office/powerpoint/2010/main" val="4078352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rside (mørkebkå)">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22491" y="1410840"/>
            <a:ext cx="7084883" cy="2492990"/>
          </a:xfrm>
        </p:spPr>
        <p:txBody>
          <a:bodyPr/>
          <a:lstStyle>
            <a:lvl1pPr>
              <a:lnSpc>
                <a:spcPct val="90000"/>
              </a:lnSpc>
              <a:defRPr sz="6000">
                <a:solidFill>
                  <a:schemeClr val="bg1"/>
                </a:solidFill>
              </a:defRPr>
            </a:lvl1pPr>
          </a:lstStyle>
          <a:p>
            <a:r>
              <a:rPr lang="da-DK" dirty="0"/>
              <a:t>Klik for at redigere titeltypografi i masteren</a:t>
            </a:r>
          </a:p>
        </p:txBody>
      </p:sp>
      <p:sp>
        <p:nvSpPr>
          <p:cNvPr id="7" name="Pladsholder til dato 6"/>
          <p:cNvSpPr>
            <a:spLocks noGrp="1"/>
          </p:cNvSpPr>
          <p:nvPr>
            <p:ph type="dt" sz="half" idx="10"/>
          </p:nvPr>
        </p:nvSpPr>
        <p:spPr>
          <a:xfrm>
            <a:off x="522491" y="754002"/>
            <a:ext cx="2844430" cy="184666"/>
          </a:xfrm>
          <a:prstGeom prst="rect">
            <a:avLst/>
          </a:prstGeom>
        </p:spPr>
        <p:txBody>
          <a:bodyPr lIns="0" tIns="0" rIns="0" bIns="0">
            <a:spAutoFit/>
          </a:bodyPr>
          <a:lstStyle>
            <a:lvl1pPr>
              <a:defRPr sz="1200">
                <a:solidFill>
                  <a:schemeClr val="bg2"/>
                </a:solidFill>
              </a:defRPr>
            </a:lvl1pPr>
          </a:lstStyle>
          <a:p>
            <a:fld id="{A18E3DCF-C5A7-4BFD-B20D-171B368679FD}" type="datetime2">
              <a:rPr lang="da-DK" smtClean="0"/>
              <a:pPr/>
              <a:t>3. februar 2021</a:t>
            </a:fld>
            <a:endParaRPr lang="da-DK" dirty="0"/>
          </a:p>
        </p:txBody>
      </p:sp>
      <p:pic>
        <p:nvPicPr>
          <p:cNvPr id="12" name="Picture 3" descr="C:\__BRO-KOMMUNIKATION\KUNDER\MitID_DIGST\Grafik\logo_blue.emf"/>
          <p:cNvPicPr>
            <a:picLocks noChangeAspect="1" noChangeArrowheads="1"/>
          </p:cNvPicPr>
          <p:nvPr userDrawn="1"/>
        </p:nvPicPr>
        <p:blipFill>
          <a:blip r:embed="rId2" cstate="print"/>
          <a:stretch>
            <a:fillRect/>
          </a:stretch>
        </p:blipFill>
        <p:spPr bwMode="auto">
          <a:xfrm>
            <a:off x="8003843" y="5374009"/>
            <a:ext cx="3769323" cy="1135179"/>
          </a:xfrm>
          <a:prstGeom prst="rect">
            <a:avLst/>
          </a:prstGeom>
          <a:noFill/>
        </p:spPr>
      </p:pic>
      <p:sp>
        <p:nvSpPr>
          <p:cNvPr id="13" name="Tekstboks 12"/>
          <p:cNvSpPr txBox="1"/>
          <p:nvPr userDrawn="1"/>
        </p:nvSpPr>
        <p:spPr>
          <a:xfrm>
            <a:off x="444821" y="6166098"/>
            <a:ext cx="7416824" cy="307777"/>
          </a:xfrm>
          <a:prstGeom prst="rect">
            <a:avLst/>
          </a:prstGeom>
          <a:noFill/>
        </p:spPr>
        <p:txBody>
          <a:bodyPr wrap="square" rtlCol="0">
            <a:spAutoFit/>
          </a:bodyPr>
          <a:lstStyle/>
          <a:p>
            <a:r>
              <a:rPr lang="da-DK" sz="1400" kern="1200" dirty="0" err="1">
                <a:solidFill>
                  <a:schemeClr val="bg1"/>
                </a:solidFill>
                <a:latin typeface="+mn-lt"/>
                <a:ea typeface="+mn-ea"/>
                <a:cs typeface="+mn-cs"/>
              </a:rPr>
              <a:t>MitID</a:t>
            </a:r>
            <a:r>
              <a:rPr lang="da-DK" sz="1400" kern="1200" dirty="0">
                <a:solidFill>
                  <a:schemeClr val="bg1"/>
                </a:solidFill>
                <a:latin typeface="+mn-lt"/>
                <a:ea typeface="+mn-ea"/>
                <a:cs typeface="+mn-cs"/>
              </a:rPr>
              <a:t> – af partnerskabet mellem Digitaliseringsstyrelsen og de danske pengeinstitutter</a:t>
            </a:r>
            <a:endParaRPr lang="da-DK" sz="1400" dirty="0">
              <a:solidFill>
                <a:schemeClr val="bg1"/>
              </a:solidFill>
            </a:endParaRPr>
          </a:p>
        </p:txBody>
      </p:sp>
      <p:sp>
        <p:nvSpPr>
          <p:cNvPr id="6" name="Pladsholder til indhold 3"/>
          <p:cNvSpPr>
            <a:spLocks noGrp="1"/>
          </p:cNvSpPr>
          <p:nvPr>
            <p:ph sz="half" idx="2" hasCustomPrompt="1"/>
          </p:nvPr>
        </p:nvSpPr>
        <p:spPr>
          <a:xfrm>
            <a:off x="509040" y="4150426"/>
            <a:ext cx="7098334" cy="719528"/>
          </a:xfrm>
        </p:spPr>
        <p:txBody>
          <a:bodyPr>
            <a:noAutofit/>
          </a:bodyPr>
          <a:lstStyle>
            <a:lvl1pPr>
              <a:defRPr sz="2200" baseline="0">
                <a:solidFill>
                  <a:schemeClr val="bg1"/>
                </a:solidFill>
              </a:defRPr>
            </a:lvl1pPr>
            <a:lvl2pPr>
              <a:defRPr sz="1800">
                <a:solidFill>
                  <a:schemeClr val="bg1"/>
                </a:solidFill>
              </a:defRPr>
            </a:lvl2pPr>
            <a:lvl3pPr>
              <a:buFont typeface="Nunito" pitchFamily="2" charset="0"/>
              <a:buChar char="−"/>
              <a:defRPr sz="1800">
                <a:solidFill>
                  <a:schemeClr val="bg1"/>
                </a:solidFill>
              </a:defRPr>
            </a:lvl3pPr>
            <a:lvl4pPr>
              <a:defRPr sz="1800">
                <a:solidFill>
                  <a:schemeClr val="bg1"/>
                </a:solidFill>
              </a:defRPr>
            </a:lvl4pPr>
            <a:lvl5pPr>
              <a:buFont typeface="Nunito" pitchFamily="2" charset="0"/>
              <a:buChar char="−"/>
              <a:defRPr sz="1800">
                <a:solidFill>
                  <a:schemeClr val="bg1"/>
                </a:solidFill>
              </a:defRPr>
            </a:lvl5pPr>
            <a:lvl6pPr>
              <a:defRPr sz="2300"/>
            </a:lvl6pPr>
            <a:lvl7pPr>
              <a:defRPr sz="2300"/>
            </a:lvl7pPr>
            <a:lvl8pPr>
              <a:defRPr sz="2300"/>
            </a:lvl8pPr>
            <a:lvl9pPr>
              <a:defRPr sz="2300"/>
            </a:lvl9pPr>
          </a:lstStyle>
          <a:p>
            <a:pPr lvl="0"/>
            <a:r>
              <a:rPr lang="da-DK" dirty="0"/>
              <a:t>Tilføj evt. undertitel </a:t>
            </a:r>
          </a:p>
        </p:txBody>
      </p:sp>
    </p:spTree>
  </p:cSld>
  <p:clrMapOvr>
    <a:masterClrMapping/>
  </p:clrMapOvr>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En kolonne lyseblå">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15206" y="473459"/>
            <a:ext cx="9972488" cy="492443"/>
          </a:xfrm>
        </p:spPr>
        <p:txBody>
          <a:bodyPr/>
          <a:lstStyle>
            <a:lvl1pPr>
              <a:defRPr sz="3200"/>
            </a:lvl1pPr>
          </a:lstStyle>
          <a:p>
            <a:r>
              <a:rPr lang="da-DK" dirty="0"/>
              <a:t>Titel</a:t>
            </a:r>
          </a:p>
        </p:txBody>
      </p:sp>
      <p:sp>
        <p:nvSpPr>
          <p:cNvPr id="3" name="Pladsholder til indhold 2"/>
          <p:cNvSpPr>
            <a:spLocks noGrp="1"/>
          </p:cNvSpPr>
          <p:nvPr>
            <p:ph idx="1" hasCustomPrompt="1"/>
          </p:nvPr>
        </p:nvSpPr>
        <p:spPr>
          <a:xfrm>
            <a:off x="515206" y="1413569"/>
            <a:ext cx="11160000" cy="4968000"/>
          </a:xfrm>
        </p:spPr>
        <p:txBody>
          <a:bodyPr>
            <a:noAutofit/>
          </a:bodyPr>
          <a:lstStyle>
            <a:lvl1pPr marL="0" indent="0">
              <a:lnSpc>
                <a:spcPct val="105000"/>
              </a:lnSpc>
              <a:spcBef>
                <a:spcPts val="0"/>
              </a:spcBef>
              <a:buNone/>
              <a:defRPr b="0">
                <a:solidFill>
                  <a:schemeClr val="tx2"/>
                </a:solidFill>
              </a:defRPr>
            </a:lvl1pPr>
            <a:lvl2pPr marL="216000" indent="-216000">
              <a:lnSpc>
                <a:spcPct val="105000"/>
              </a:lnSpc>
              <a:spcBef>
                <a:spcPts val="400"/>
              </a:spcBef>
              <a:buClr>
                <a:schemeClr val="accent1"/>
              </a:buClr>
              <a:buFont typeface="Arial" pitchFamily="34" charset="0"/>
              <a:buChar char="•"/>
              <a:defRPr>
                <a:solidFill>
                  <a:schemeClr val="tx2"/>
                </a:solidFill>
              </a:defRPr>
            </a:lvl2pPr>
            <a:lvl3pPr marL="432000" indent="-216000">
              <a:lnSpc>
                <a:spcPct val="105000"/>
              </a:lnSpc>
              <a:spcBef>
                <a:spcPts val="400"/>
              </a:spcBef>
              <a:buClr>
                <a:schemeClr val="accent1"/>
              </a:buClr>
              <a:buFont typeface="Nunito" pitchFamily="2" charset="0"/>
              <a:buChar char="−"/>
              <a:defRPr>
                <a:solidFill>
                  <a:schemeClr val="tx2"/>
                </a:solidFill>
              </a:defRPr>
            </a:lvl3pPr>
            <a:lvl4pPr marL="648000" indent="-216000">
              <a:lnSpc>
                <a:spcPct val="105000"/>
              </a:lnSpc>
              <a:spcBef>
                <a:spcPts val="400"/>
              </a:spcBef>
              <a:buClr>
                <a:schemeClr val="accent1"/>
              </a:buClr>
              <a:buFont typeface="Arial" pitchFamily="34" charset="0"/>
              <a:buChar char="•"/>
              <a:defRPr>
                <a:solidFill>
                  <a:schemeClr val="tx2"/>
                </a:solidFill>
              </a:defRPr>
            </a:lvl4pPr>
            <a:lvl5pPr marL="864000" indent="-216000">
              <a:lnSpc>
                <a:spcPct val="105000"/>
              </a:lnSpc>
              <a:spcBef>
                <a:spcPts val="400"/>
              </a:spcBef>
              <a:buClr>
                <a:schemeClr val="accent1"/>
              </a:buClr>
              <a:buFont typeface="Nunito" pitchFamily="2" charset="0"/>
              <a:buChar char="−"/>
              <a:defRPr>
                <a:solidFill>
                  <a:schemeClr val="tx2"/>
                </a:solidFill>
              </a:defRPr>
            </a:lvl5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6" name="Pladsholder til diasnummer 5"/>
          <p:cNvSpPr>
            <a:spLocks noGrp="1"/>
          </p:cNvSpPr>
          <p:nvPr>
            <p:ph type="sldNum" sz="quarter" idx="12"/>
          </p:nvPr>
        </p:nvSpPr>
        <p:spPr>
          <a:xfrm>
            <a:off x="10493556" y="749500"/>
            <a:ext cx="1188246" cy="216000"/>
          </a:xfrm>
        </p:spPr>
        <p:txBody>
          <a:bodyPr lIns="0" rIns="0"/>
          <a:lstStyle>
            <a:lvl1pPr>
              <a:defRPr sz="1000">
                <a:solidFill>
                  <a:schemeClr val="accent2"/>
                </a:solidFill>
              </a:defRPr>
            </a:lvl1pPr>
          </a:lstStyle>
          <a:p>
            <a:r>
              <a:rPr lang="da-DK"/>
              <a:t>Slide </a:t>
            </a:r>
            <a:fld id="{F7529AE9-C9C1-47F3-9883-CD550D390BA3}" type="slidenum">
              <a:rPr lang="da-DK" smtClean="0"/>
              <a:pPr/>
              <a:t>‹nr.›</a:t>
            </a:fld>
            <a:endParaRPr lang="da-DK" dirty="0"/>
          </a:p>
        </p:txBody>
      </p:sp>
      <p:pic>
        <p:nvPicPr>
          <p:cNvPr id="9" name="Picture 3" descr="C:\__BRO-KOMMUNIKATION\KUNDER\MitID_DIGST\Grafik\logo_blue.emf"/>
          <p:cNvPicPr>
            <a:picLocks noChangeAspect="1" noChangeArrowheads="1"/>
          </p:cNvPicPr>
          <p:nvPr userDrawn="1"/>
        </p:nvPicPr>
        <p:blipFill>
          <a:blip r:embed="rId2" cstate="print"/>
          <a:stretch>
            <a:fillRect/>
          </a:stretch>
        </p:blipFill>
        <p:spPr bwMode="auto">
          <a:xfrm>
            <a:off x="10823769" y="477466"/>
            <a:ext cx="893144" cy="26898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o kolonner  lyseblå">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15206" y="478013"/>
            <a:ext cx="9972488" cy="493200"/>
          </a:xfrm>
        </p:spPr>
        <p:txBody>
          <a:bodyPr/>
          <a:lstStyle>
            <a:lvl1pPr>
              <a:defRPr>
                <a:solidFill>
                  <a:schemeClr val="tx2"/>
                </a:solidFill>
              </a:defRPr>
            </a:lvl1pPr>
          </a:lstStyle>
          <a:p>
            <a:r>
              <a:rPr lang="da-DK" dirty="0"/>
              <a:t>Titel</a:t>
            </a:r>
          </a:p>
        </p:txBody>
      </p:sp>
      <p:sp>
        <p:nvSpPr>
          <p:cNvPr id="3" name="Pladsholder til indhold 2"/>
          <p:cNvSpPr>
            <a:spLocks noGrp="1"/>
          </p:cNvSpPr>
          <p:nvPr>
            <p:ph sz="half" idx="1" hasCustomPrompt="1"/>
          </p:nvPr>
        </p:nvSpPr>
        <p:spPr>
          <a:xfrm>
            <a:off x="515205" y="1413570"/>
            <a:ext cx="5436000" cy="4968000"/>
          </a:xfrm>
        </p:spPr>
        <p:txBody>
          <a:bodyPr>
            <a:noAutofit/>
          </a:bodyPr>
          <a:lstStyle>
            <a:lvl1pPr>
              <a:defRPr sz="1800"/>
            </a:lvl1pPr>
            <a:lvl2pPr>
              <a:defRPr sz="1800"/>
            </a:lvl2pPr>
            <a:lvl3pPr>
              <a:buFont typeface="Nunito" pitchFamily="2" charset="0"/>
              <a:buChar char="−"/>
              <a:defRPr sz="1800"/>
            </a:lvl3pPr>
            <a:lvl4pPr>
              <a:defRPr sz="1800"/>
            </a:lvl4pPr>
            <a:lvl5pPr>
              <a:buFont typeface="Nunito" pitchFamily="2" charset="0"/>
              <a:buChar char="−"/>
              <a:defRPr sz="1800"/>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Pladsholder til indhold 3"/>
          <p:cNvSpPr>
            <a:spLocks noGrp="1"/>
          </p:cNvSpPr>
          <p:nvPr>
            <p:ph sz="half" idx="2" hasCustomPrompt="1"/>
          </p:nvPr>
        </p:nvSpPr>
        <p:spPr>
          <a:xfrm>
            <a:off x="6245372" y="1413570"/>
            <a:ext cx="5436000" cy="4968000"/>
          </a:xfrm>
        </p:spPr>
        <p:txBody>
          <a:bodyPr>
            <a:noAutofit/>
          </a:bodyPr>
          <a:lstStyle>
            <a:lvl1pPr>
              <a:defRPr sz="1800"/>
            </a:lvl1pPr>
            <a:lvl2pPr>
              <a:defRPr sz="1800"/>
            </a:lvl2pPr>
            <a:lvl3pPr>
              <a:buFont typeface="Nunito" pitchFamily="2" charset="0"/>
              <a:buChar char="−"/>
              <a:defRPr sz="1800"/>
            </a:lvl3pPr>
            <a:lvl4pPr>
              <a:defRPr sz="1800"/>
            </a:lvl4pPr>
            <a:lvl5pPr>
              <a:buFont typeface="Nunito" pitchFamily="2" charset="0"/>
              <a:buChar char="−"/>
              <a:defRPr sz="1800"/>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7" name="Pladsholder til diasnummer 6"/>
          <p:cNvSpPr>
            <a:spLocks noGrp="1"/>
          </p:cNvSpPr>
          <p:nvPr>
            <p:ph type="sldNum" sz="quarter" idx="12"/>
          </p:nvPr>
        </p:nvSpPr>
        <p:spPr>
          <a:xfrm>
            <a:off x="10493556" y="749087"/>
            <a:ext cx="1187816" cy="216000"/>
          </a:xfrm>
        </p:spPr>
        <p:txBody>
          <a:bodyPr/>
          <a:lstStyle>
            <a:lvl1pPr>
              <a:defRPr>
                <a:solidFill>
                  <a:schemeClr val="accent2"/>
                </a:solidFill>
              </a:defRPr>
            </a:lvl1pPr>
          </a:lstStyle>
          <a:p>
            <a:r>
              <a:rPr lang="da-DK"/>
              <a:t>Slide </a:t>
            </a:r>
            <a:fld id="{8C1A6AE8-2B19-447B-AFD3-334E2AA70575}" type="slidenum">
              <a:rPr lang="da-DK" smtClean="0"/>
              <a:pPr/>
              <a:t>‹nr.›</a:t>
            </a:fld>
            <a:endParaRPr lang="da-DK" dirty="0"/>
          </a:p>
        </p:txBody>
      </p:sp>
      <p:pic>
        <p:nvPicPr>
          <p:cNvPr id="10" name="Picture 3" descr="C:\__BRO-KOMMUNIKATION\KUNDER\MitID_DIGST\Grafik\logo_blue.emf"/>
          <p:cNvPicPr>
            <a:picLocks noChangeAspect="1" noChangeArrowheads="1"/>
          </p:cNvPicPr>
          <p:nvPr userDrawn="1"/>
        </p:nvPicPr>
        <p:blipFill>
          <a:blip r:embed="rId2" cstate="print"/>
          <a:stretch>
            <a:fillRect/>
          </a:stretch>
        </p:blipFill>
        <p:spPr bwMode="auto">
          <a:xfrm>
            <a:off x="10823769" y="477466"/>
            <a:ext cx="893144" cy="26898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e kolonner lyseblå">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15206" y="478013"/>
            <a:ext cx="9972488" cy="493200"/>
          </a:xfrm>
        </p:spPr>
        <p:txBody>
          <a:bodyPr/>
          <a:lstStyle>
            <a:lvl1pPr>
              <a:defRPr/>
            </a:lvl1pPr>
          </a:lstStyle>
          <a:p>
            <a:r>
              <a:rPr lang="da-DK" dirty="0"/>
              <a:t>Titel</a:t>
            </a:r>
          </a:p>
        </p:txBody>
      </p:sp>
      <p:sp>
        <p:nvSpPr>
          <p:cNvPr id="7" name="Pladsholder til diasnummer 6"/>
          <p:cNvSpPr>
            <a:spLocks noGrp="1"/>
          </p:cNvSpPr>
          <p:nvPr>
            <p:ph type="sldNum" sz="quarter" idx="12"/>
          </p:nvPr>
        </p:nvSpPr>
        <p:spPr>
          <a:xfrm>
            <a:off x="10493556" y="749087"/>
            <a:ext cx="1187816" cy="216000"/>
          </a:xfrm>
        </p:spPr>
        <p:txBody>
          <a:bodyPr/>
          <a:lstStyle>
            <a:lvl1pPr>
              <a:defRPr>
                <a:solidFill>
                  <a:schemeClr val="accent2"/>
                </a:solidFill>
              </a:defRPr>
            </a:lvl1pPr>
          </a:lstStyle>
          <a:p>
            <a:r>
              <a:rPr lang="da-DK"/>
              <a:t>Slide </a:t>
            </a:r>
            <a:fld id="{8C1A6AE8-2B19-447B-AFD3-334E2AA70575}" type="slidenum">
              <a:rPr lang="da-DK" smtClean="0"/>
              <a:pPr/>
              <a:t>‹nr.›</a:t>
            </a:fld>
            <a:endParaRPr lang="da-DK" dirty="0"/>
          </a:p>
        </p:txBody>
      </p:sp>
      <p:sp>
        <p:nvSpPr>
          <p:cNvPr id="9" name="Pladsholder til indhold 2"/>
          <p:cNvSpPr>
            <a:spLocks noGrp="1"/>
          </p:cNvSpPr>
          <p:nvPr>
            <p:ph sz="half" idx="13" hasCustomPrompt="1"/>
          </p:nvPr>
        </p:nvSpPr>
        <p:spPr>
          <a:xfrm>
            <a:off x="515206" y="1413570"/>
            <a:ext cx="3528000" cy="4968000"/>
          </a:xfrm>
        </p:spPr>
        <p:txBody>
          <a:bodyPr>
            <a:normAutofit/>
          </a:bodyPr>
          <a:lstStyle>
            <a:lvl1pPr>
              <a:defRPr sz="1800">
                <a:solidFill>
                  <a:schemeClr val="tx2"/>
                </a:solidFill>
              </a:defRPr>
            </a:lvl1pPr>
            <a:lvl2pPr>
              <a:defRPr sz="1800">
                <a:solidFill>
                  <a:schemeClr val="tx2"/>
                </a:solidFill>
              </a:defRPr>
            </a:lvl2pPr>
            <a:lvl3pPr>
              <a:buFont typeface="Nunito" pitchFamily="2" charset="0"/>
              <a:buChar char="−"/>
              <a:defRPr sz="1800">
                <a:solidFill>
                  <a:schemeClr val="tx2"/>
                </a:solidFill>
              </a:defRPr>
            </a:lvl3pPr>
            <a:lvl4pPr>
              <a:defRPr sz="1800">
                <a:solidFill>
                  <a:schemeClr val="tx2"/>
                </a:solidFill>
              </a:defRPr>
            </a:lvl4pPr>
            <a:lvl5pPr>
              <a:buFont typeface="Nunito" pitchFamily="2" charset="0"/>
              <a:buChar char="−"/>
              <a:defRPr sz="1800">
                <a:solidFill>
                  <a:schemeClr val="tx2"/>
                </a:solidFill>
              </a:defRPr>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10" name="Pladsholder til indhold 2"/>
          <p:cNvSpPr>
            <a:spLocks noGrp="1"/>
          </p:cNvSpPr>
          <p:nvPr>
            <p:ph sz="half" idx="14" hasCustomPrompt="1"/>
          </p:nvPr>
        </p:nvSpPr>
        <p:spPr>
          <a:xfrm>
            <a:off x="4342972" y="1413570"/>
            <a:ext cx="3528000" cy="4968000"/>
          </a:xfrm>
        </p:spPr>
        <p:txBody>
          <a:bodyPr>
            <a:normAutofit/>
          </a:bodyPr>
          <a:lstStyle>
            <a:lvl1pPr>
              <a:defRPr sz="1800">
                <a:solidFill>
                  <a:schemeClr val="tx2"/>
                </a:solidFill>
              </a:defRPr>
            </a:lvl1pPr>
            <a:lvl2pPr>
              <a:defRPr sz="1800">
                <a:solidFill>
                  <a:schemeClr val="tx2"/>
                </a:solidFill>
              </a:defRPr>
            </a:lvl2pPr>
            <a:lvl3pPr>
              <a:buFont typeface="Nunito" pitchFamily="2" charset="0"/>
              <a:buChar char="−"/>
              <a:defRPr sz="1800">
                <a:solidFill>
                  <a:schemeClr val="tx2"/>
                </a:solidFill>
              </a:defRPr>
            </a:lvl3pPr>
            <a:lvl4pPr>
              <a:defRPr sz="1800">
                <a:solidFill>
                  <a:schemeClr val="tx2"/>
                </a:solidFill>
              </a:defRPr>
            </a:lvl4pPr>
            <a:lvl5pPr>
              <a:buFont typeface="Nunito" pitchFamily="2" charset="0"/>
              <a:buChar char="−"/>
              <a:defRPr sz="1800">
                <a:solidFill>
                  <a:schemeClr val="tx2"/>
                </a:solidFill>
              </a:defRPr>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11" name="Pladsholder til indhold 2"/>
          <p:cNvSpPr>
            <a:spLocks noGrp="1"/>
          </p:cNvSpPr>
          <p:nvPr>
            <p:ph sz="half" idx="15" hasCustomPrompt="1"/>
          </p:nvPr>
        </p:nvSpPr>
        <p:spPr>
          <a:xfrm>
            <a:off x="8170738" y="1413570"/>
            <a:ext cx="3528000" cy="4968000"/>
          </a:xfrm>
        </p:spPr>
        <p:txBody>
          <a:bodyPr>
            <a:normAutofit/>
          </a:bodyPr>
          <a:lstStyle>
            <a:lvl1pPr>
              <a:defRPr sz="1800">
                <a:solidFill>
                  <a:schemeClr val="tx2"/>
                </a:solidFill>
              </a:defRPr>
            </a:lvl1pPr>
            <a:lvl2pPr>
              <a:defRPr sz="1800">
                <a:solidFill>
                  <a:schemeClr val="tx2"/>
                </a:solidFill>
              </a:defRPr>
            </a:lvl2pPr>
            <a:lvl3pPr>
              <a:buFont typeface="Nunito" pitchFamily="2" charset="0"/>
              <a:buChar char="−"/>
              <a:defRPr sz="1800">
                <a:solidFill>
                  <a:schemeClr val="tx2"/>
                </a:solidFill>
              </a:defRPr>
            </a:lvl3pPr>
            <a:lvl4pPr>
              <a:defRPr sz="1800">
                <a:solidFill>
                  <a:schemeClr val="tx2"/>
                </a:solidFill>
              </a:defRPr>
            </a:lvl4pPr>
            <a:lvl5pPr>
              <a:buFont typeface="Nunito" pitchFamily="2" charset="0"/>
              <a:buChar char="−"/>
              <a:defRPr sz="1800">
                <a:solidFill>
                  <a:schemeClr val="tx2"/>
                </a:solidFill>
              </a:defRPr>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pic>
        <p:nvPicPr>
          <p:cNvPr id="13" name="Picture 3" descr="C:\__BRO-KOMMUNIKATION\KUNDER\MitID_DIGST\Grafik\logo_blue.emf"/>
          <p:cNvPicPr>
            <a:picLocks noChangeAspect="1" noChangeArrowheads="1"/>
          </p:cNvPicPr>
          <p:nvPr userDrawn="1"/>
        </p:nvPicPr>
        <p:blipFill>
          <a:blip r:embed="rId2" cstate="print"/>
          <a:stretch>
            <a:fillRect/>
          </a:stretch>
        </p:blipFill>
        <p:spPr bwMode="auto">
          <a:xfrm>
            <a:off x="10823769" y="477466"/>
            <a:ext cx="893144" cy="268981"/>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En kolonne og sidebar mørkeblå">
    <p:spTree>
      <p:nvGrpSpPr>
        <p:cNvPr id="1" name=""/>
        <p:cNvGrpSpPr/>
        <p:nvPr/>
      </p:nvGrpSpPr>
      <p:grpSpPr>
        <a:xfrm>
          <a:off x="0" y="0"/>
          <a:ext cx="0" cy="0"/>
          <a:chOff x="0" y="0"/>
          <a:chExt cx="0" cy="0"/>
        </a:xfrm>
      </p:grpSpPr>
      <p:sp>
        <p:nvSpPr>
          <p:cNvPr id="9" name="Rektangel 8"/>
          <p:cNvSpPr/>
          <p:nvPr userDrawn="1"/>
        </p:nvSpPr>
        <p:spPr>
          <a:xfrm>
            <a:off x="7870413" y="0"/>
            <a:ext cx="4320000" cy="68595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p:cNvSpPr>
            <a:spLocks noGrp="1"/>
          </p:cNvSpPr>
          <p:nvPr>
            <p:ph type="title" hasCustomPrompt="1"/>
          </p:nvPr>
        </p:nvSpPr>
        <p:spPr>
          <a:xfrm>
            <a:off x="515206" y="478013"/>
            <a:ext cx="6804136" cy="493200"/>
          </a:xfrm>
        </p:spPr>
        <p:txBody>
          <a:bodyPr/>
          <a:lstStyle>
            <a:lvl1pPr>
              <a:defRPr>
                <a:solidFill>
                  <a:schemeClr val="tx2"/>
                </a:solidFill>
              </a:defRPr>
            </a:lvl1pPr>
          </a:lstStyle>
          <a:p>
            <a:r>
              <a:rPr lang="da-DK" dirty="0"/>
              <a:t>Titel</a:t>
            </a:r>
          </a:p>
        </p:txBody>
      </p:sp>
      <p:sp>
        <p:nvSpPr>
          <p:cNvPr id="3" name="Pladsholder til indhold 2"/>
          <p:cNvSpPr>
            <a:spLocks noGrp="1"/>
          </p:cNvSpPr>
          <p:nvPr>
            <p:ph sz="half" idx="1" hasCustomPrompt="1"/>
          </p:nvPr>
        </p:nvSpPr>
        <p:spPr>
          <a:xfrm>
            <a:off x="515204" y="1413570"/>
            <a:ext cx="6804137" cy="4968000"/>
          </a:xfrm>
        </p:spPr>
        <p:txBody>
          <a:bodyPr>
            <a:noAutofit/>
          </a:bodyPr>
          <a:lstStyle>
            <a:lvl1pPr>
              <a:defRPr sz="1800"/>
            </a:lvl1pPr>
            <a:lvl2pPr>
              <a:defRPr sz="1800"/>
            </a:lvl2pPr>
            <a:lvl3pPr>
              <a:buFont typeface="Nunito" pitchFamily="2" charset="0"/>
              <a:buChar char="−"/>
              <a:defRPr sz="1800"/>
            </a:lvl3pPr>
            <a:lvl4pPr>
              <a:defRPr sz="1800"/>
            </a:lvl4pPr>
            <a:lvl5pPr>
              <a:buFont typeface="Nunito" pitchFamily="2" charset="0"/>
              <a:buChar char="−"/>
              <a:defRPr sz="1800"/>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Pladsholder til indhold 3"/>
          <p:cNvSpPr>
            <a:spLocks noGrp="1"/>
          </p:cNvSpPr>
          <p:nvPr>
            <p:ph sz="half" idx="2" hasCustomPrompt="1"/>
          </p:nvPr>
        </p:nvSpPr>
        <p:spPr>
          <a:xfrm>
            <a:off x="8399462" y="1413570"/>
            <a:ext cx="3281910" cy="4968000"/>
          </a:xfrm>
        </p:spPr>
        <p:txBody>
          <a:bodyPr>
            <a:noAutofit/>
          </a:bodyPr>
          <a:lstStyle>
            <a:lvl1pPr>
              <a:defRPr sz="1800">
                <a:solidFill>
                  <a:schemeClr val="bg1"/>
                </a:solidFill>
              </a:defRPr>
            </a:lvl1pPr>
            <a:lvl2pPr>
              <a:buClr>
                <a:schemeClr val="bg1"/>
              </a:buClr>
              <a:defRPr sz="1800">
                <a:solidFill>
                  <a:schemeClr val="bg1"/>
                </a:solidFill>
              </a:defRPr>
            </a:lvl2pPr>
            <a:lvl3pPr>
              <a:buClr>
                <a:schemeClr val="bg1"/>
              </a:buClr>
              <a:buFont typeface="Nunito" pitchFamily="2" charset="0"/>
              <a:buChar char="−"/>
              <a:defRPr sz="1800">
                <a:solidFill>
                  <a:schemeClr val="bg1"/>
                </a:solidFill>
              </a:defRPr>
            </a:lvl3pPr>
            <a:lvl4pPr>
              <a:buClr>
                <a:schemeClr val="bg1"/>
              </a:buClr>
              <a:defRPr sz="1800">
                <a:solidFill>
                  <a:schemeClr val="bg1"/>
                </a:solidFill>
              </a:defRPr>
            </a:lvl4pPr>
            <a:lvl5pPr>
              <a:buClr>
                <a:schemeClr val="bg1"/>
              </a:buClr>
              <a:buFont typeface="Nunito" pitchFamily="2" charset="0"/>
              <a:buChar char="−"/>
              <a:defRPr sz="1800">
                <a:solidFill>
                  <a:schemeClr val="bg1"/>
                </a:solidFill>
              </a:defRPr>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7" name="Pladsholder til diasnummer 6"/>
          <p:cNvSpPr>
            <a:spLocks noGrp="1"/>
          </p:cNvSpPr>
          <p:nvPr>
            <p:ph type="sldNum" sz="quarter" idx="12"/>
          </p:nvPr>
        </p:nvSpPr>
        <p:spPr>
          <a:xfrm>
            <a:off x="10493556" y="749087"/>
            <a:ext cx="1187816" cy="216000"/>
          </a:xfrm>
        </p:spPr>
        <p:txBody>
          <a:bodyPr/>
          <a:lstStyle>
            <a:lvl1pPr>
              <a:defRPr>
                <a:solidFill>
                  <a:schemeClr val="bg2"/>
                </a:solidFill>
              </a:defRPr>
            </a:lvl1pPr>
          </a:lstStyle>
          <a:p>
            <a:r>
              <a:rPr lang="da-DK"/>
              <a:t>Slide </a:t>
            </a:r>
            <a:fld id="{8C1A6AE8-2B19-447B-AFD3-334E2AA70575}" type="slidenum">
              <a:rPr lang="da-DK" smtClean="0"/>
              <a:pPr/>
              <a:t>‹nr.›</a:t>
            </a:fld>
            <a:endParaRPr lang="da-DK" dirty="0"/>
          </a:p>
        </p:txBody>
      </p:sp>
      <p:pic>
        <p:nvPicPr>
          <p:cNvPr id="10" name="Picture 3" descr="C:\__BRO-KOMMUNIKATION\KUNDER\MitID_DIGST\Grafik\logo_blue.emf"/>
          <p:cNvPicPr>
            <a:picLocks noChangeAspect="1" noChangeArrowheads="1"/>
          </p:cNvPicPr>
          <p:nvPr userDrawn="1"/>
        </p:nvPicPr>
        <p:blipFill>
          <a:blip r:embed="rId2" cstate="print"/>
          <a:stretch>
            <a:fillRect/>
          </a:stretch>
        </p:blipFill>
        <p:spPr bwMode="auto">
          <a:xfrm>
            <a:off x="10823769" y="477466"/>
            <a:ext cx="893144" cy="268982"/>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En kolonne og sidebar lyseblå">
    <p:spTree>
      <p:nvGrpSpPr>
        <p:cNvPr id="1" name=""/>
        <p:cNvGrpSpPr/>
        <p:nvPr/>
      </p:nvGrpSpPr>
      <p:grpSpPr>
        <a:xfrm>
          <a:off x="0" y="0"/>
          <a:ext cx="0" cy="0"/>
          <a:chOff x="0" y="0"/>
          <a:chExt cx="0" cy="0"/>
        </a:xfrm>
      </p:grpSpPr>
      <p:sp>
        <p:nvSpPr>
          <p:cNvPr id="9" name="Rektangel 8"/>
          <p:cNvSpPr/>
          <p:nvPr userDrawn="1"/>
        </p:nvSpPr>
        <p:spPr>
          <a:xfrm>
            <a:off x="7870413" y="0"/>
            <a:ext cx="4320000" cy="68595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p:cNvSpPr>
            <a:spLocks noGrp="1"/>
          </p:cNvSpPr>
          <p:nvPr>
            <p:ph type="title" hasCustomPrompt="1"/>
          </p:nvPr>
        </p:nvSpPr>
        <p:spPr>
          <a:xfrm>
            <a:off x="515206" y="478013"/>
            <a:ext cx="6804136" cy="493200"/>
          </a:xfrm>
        </p:spPr>
        <p:txBody>
          <a:bodyPr/>
          <a:lstStyle>
            <a:lvl1pPr>
              <a:defRPr>
                <a:solidFill>
                  <a:schemeClr val="tx2"/>
                </a:solidFill>
              </a:defRPr>
            </a:lvl1pPr>
          </a:lstStyle>
          <a:p>
            <a:r>
              <a:rPr lang="da-DK" dirty="0"/>
              <a:t>Titel</a:t>
            </a:r>
          </a:p>
        </p:txBody>
      </p:sp>
      <p:sp>
        <p:nvSpPr>
          <p:cNvPr id="3" name="Pladsholder til indhold 2"/>
          <p:cNvSpPr>
            <a:spLocks noGrp="1"/>
          </p:cNvSpPr>
          <p:nvPr>
            <p:ph sz="half" idx="1" hasCustomPrompt="1"/>
          </p:nvPr>
        </p:nvSpPr>
        <p:spPr>
          <a:xfrm>
            <a:off x="515204" y="1413570"/>
            <a:ext cx="6804137" cy="4968000"/>
          </a:xfrm>
        </p:spPr>
        <p:txBody>
          <a:bodyPr>
            <a:noAutofit/>
          </a:bodyPr>
          <a:lstStyle>
            <a:lvl1pPr>
              <a:defRPr sz="1800"/>
            </a:lvl1pPr>
            <a:lvl2pPr>
              <a:defRPr sz="1800"/>
            </a:lvl2pPr>
            <a:lvl3pPr>
              <a:buFont typeface="Nunito" pitchFamily="2" charset="0"/>
              <a:buChar char="−"/>
              <a:defRPr sz="1800"/>
            </a:lvl3pPr>
            <a:lvl4pPr>
              <a:defRPr sz="1800"/>
            </a:lvl4pPr>
            <a:lvl5pPr>
              <a:buFont typeface="Nunito" pitchFamily="2" charset="0"/>
              <a:buChar char="−"/>
              <a:defRPr sz="1800"/>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Pladsholder til indhold 3"/>
          <p:cNvSpPr>
            <a:spLocks noGrp="1"/>
          </p:cNvSpPr>
          <p:nvPr>
            <p:ph sz="half" idx="2" hasCustomPrompt="1"/>
          </p:nvPr>
        </p:nvSpPr>
        <p:spPr>
          <a:xfrm>
            <a:off x="8399462" y="1413570"/>
            <a:ext cx="3281910" cy="4968000"/>
          </a:xfrm>
        </p:spPr>
        <p:txBody>
          <a:bodyPr>
            <a:noAutofit/>
          </a:bodyPr>
          <a:lstStyle>
            <a:lvl1pPr>
              <a:defRPr sz="1800"/>
            </a:lvl1pPr>
            <a:lvl2pPr>
              <a:defRPr sz="1800"/>
            </a:lvl2pPr>
            <a:lvl3pPr>
              <a:buFont typeface="Nunito" pitchFamily="2" charset="0"/>
              <a:buChar char="−"/>
              <a:defRPr sz="1800"/>
            </a:lvl3pPr>
            <a:lvl4pPr>
              <a:defRPr sz="1800"/>
            </a:lvl4pPr>
            <a:lvl5pPr>
              <a:buFont typeface="Nunito" pitchFamily="2" charset="0"/>
              <a:buChar char="−"/>
              <a:defRPr sz="1800"/>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7" name="Pladsholder til diasnummer 6"/>
          <p:cNvSpPr>
            <a:spLocks noGrp="1"/>
          </p:cNvSpPr>
          <p:nvPr>
            <p:ph type="sldNum" sz="quarter" idx="12"/>
          </p:nvPr>
        </p:nvSpPr>
        <p:spPr>
          <a:xfrm>
            <a:off x="10493556" y="749087"/>
            <a:ext cx="1187816" cy="216000"/>
          </a:xfrm>
        </p:spPr>
        <p:txBody>
          <a:bodyPr/>
          <a:lstStyle>
            <a:lvl1pPr>
              <a:defRPr>
                <a:solidFill>
                  <a:schemeClr val="accent2"/>
                </a:solidFill>
              </a:defRPr>
            </a:lvl1pPr>
          </a:lstStyle>
          <a:p>
            <a:r>
              <a:rPr lang="da-DK"/>
              <a:t>Slide </a:t>
            </a:r>
            <a:fld id="{8C1A6AE8-2B19-447B-AFD3-334E2AA70575}" type="slidenum">
              <a:rPr lang="da-DK" smtClean="0"/>
              <a:pPr/>
              <a:t>‹nr.›</a:t>
            </a:fld>
            <a:endParaRPr lang="da-DK" dirty="0"/>
          </a:p>
        </p:txBody>
      </p:sp>
      <p:pic>
        <p:nvPicPr>
          <p:cNvPr id="10" name="Picture 3" descr="C:\__BRO-KOMMUNIKATION\KUNDER\MitID_DIGST\Grafik\logo_blue.emf"/>
          <p:cNvPicPr>
            <a:picLocks noChangeAspect="1" noChangeArrowheads="1"/>
          </p:cNvPicPr>
          <p:nvPr userDrawn="1"/>
        </p:nvPicPr>
        <p:blipFill>
          <a:blip r:embed="rId2" cstate="print"/>
          <a:stretch>
            <a:fillRect/>
          </a:stretch>
        </p:blipFill>
        <p:spPr bwMode="auto">
          <a:xfrm>
            <a:off x="10823769" y="477466"/>
            <a:ext cx="893144" cy="268981"/>
          </a:xfrm>
          <a:prstGeom prst="rect">
            <a:avLst/>
          </a:prstGeom>
          <a:noFill/>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1_En kolonne og sidebar mørkeblå">
    <p:spTree>
      <p:nvGrpSpPr>
        <p:cNvPr id="1" name=""/>
        <p:cNvGrpSpPr/>
        <p:nvPr/>
      </p:nvGrpSpPr>
      <p:grpSpPr>
        <a:xfrm>
          <a:off x="0" y="0"/>
          <a:ext cx="0" cy="0"/>
          <a:chOff x="0" y="0"/>
          <a:chExt cx="0" cy="0"/>
        </a:xfrm>
      </p:grpSpPr>
      <p:sp>
        <p:nvSpPr>
          <p:cNvPr id="9" name="Rektangel 8"/>
          <p:cNvSpPr/>
          <p:nvPr userDrawn="1"/>
        </p:nvSpPr>
        <p:spPr>
          <a:xfrm>
            <a:off x="7870413" y="0"/>
            <a:ext cx="4320000" cy="68595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p:cNvSpPr>
            <a:spLocks noGrp="1"/>
          </p:cNvSpPr>
          <p:nvPr>
            <p:ph type="title" hasCustomPrompt="1"/>
          </p:nvPr>
        </p:nvSpPr>
        <p:spPr>
          <a:xfrm>
            <a:off x="515206" y="478013"/>
            <a:ext cx="6804136" cy="493200"/>
          </a:xfrm>
        </p:spPr>
        <p:txBody>
          <a:bodyPr/>
          <a:lstStyle>
            <a:lvl1pPr>
              <a:defRPr>
                <a:solidFill>
                  <a:schemeClr val="tx2"/>
                </a:solidFill>
              </a:defRPr>
            </a:lvl1pPr>
          </a:lstStyle>
          <a:p>
            <a:r>
              <a:rPr lang="da-DK" dirty="0"/>
              <a:t>Titel</a:t>
            </a:r>
          </a:p>
        </p:txBody>
      </p:sp>
      <p:sp>
        <p:nvSpPr>
          <p:cNvPr id="3" name="Pladsholder til indhold 2"/>
          <p:cNvSpPr>
            <a:spLocks noGrp="1"/>
          </p:cNvSpPr>
          <p:nvPr>
            <p:ph sz="half" idx="1" hasCustomPrompt="1"/>
          </p:nvPr>
        </p:nvSpPr>
        <p:spPr>
          <a:xfrm>
            <a:off x="515204" y="1413570"/>
            <a:ext cx="6804137" cy="4968000"/>
          </a:xfrm>
        </p:spPr>
        <p:txBody>
          <a:bodyPr>
            <a:noAutofit/>
          </a:bodyPr>
          <a:lstStyle>
            <a:lvl1pPr>
              <a:defRPr sz="1800"/>
            </a:lvl1pPr>
            <a:lvl2pPr>
              <a:defRPr sz="1800"/>
            </a:lvl2pPr>
            <a:lvl3pPr>
              <a:buFont typeface="Nunito" pitchFamily="2" charset="0"/>
              <a:buChar char="−"/>
              <a:defRPr sz="1800"/>
            </a:lvl3pPr>
            <a:lvl4pPr>
              <a:defRPr sz="1800"/>
            </a:lvl4pPr>
            <a:lvl5pPr>
              <a:buFont typeface="Nunito" pitchFamily="2" charset="0"/>
              <a:buChar char="−"/>
              <a:defRPr sz="1800"/>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Pladsholder til indhold 3"/>
          <p:cNvSpPr>
            <a:spLocks noGrp="1"/>
          </p:cNvSpPr>
          <p:nvPr>
            <p:ph sz="half" idx="2" hasCustomPrompt="1"/>
          </p:nvPr>
        </p:nvSpPr>
        <p:spPr>
          <a:xfrm>
            <a:off x="8399462" y="1413570"/>
            <a:ext cx="3281910" cy="4968000"/>
          </a:xfrm>
        </p:spPr>
        <p:txBody>
          <a:bodyPr>
            <a:noAutofit/>
          </a:bodyPr>
          <a:lstStyle>
            <a:lvl1pPr>
              <a:buClr>
                <a:schemeClr val="bg2"/>
              </a:buClr>
              <a:defRPr sz="1800">
                <a:solidFill>
                  <a:schemeClr val="bg1"/>
                </a:solidFill>
              </a:defRPr>
            </a:lvl1pPr>
            <a:lvl2pPr>
              <a:buClr>
                <a:schemeClr val="bg1"/>
              </a:buClr>
              <a:defRPr sz="1800">
                <a:solidFill>
                  <a:schemeClr val="bg1"/>
                </a:solidFill>
              </a:defRPr>
            </a:lvl2pPr>
            <a:lvl3pPr>
              <a:buClr>
                <a:schemeClr val="bg1"/>
              </a:buClr>
              <a:buFont typeface="Nunito" pitchFamily="2" charset="0"/>
              <a:buChar char="−"/>
              <a:defRPr sz="1800">
                <a:solidFill>
                  <a:schemeClr val="bg1"/>
                </a:solidFill>
              </a:defRPr>
            </a:lvl3pPr>
            <a:lvl4pPr>
              <a:buClr>
                <a:schemeClr val="bg1"/>
              </a:buClr>
              <a:defRPr sz="1800">
                <a:solidFill>
                  <a:schemeClr val="bg1"/>
                </a:solidFill>
              </a:defRPr>
            </a:lvl4pPr>
            <a:lvl5pPr>
              <a:buClr>
                <a:schemeClr val="bg1"/>
              </a:buClr>
              <a:buFont typeface="Nunito" pitchFamily="2" charset="0"/>
              <a:buChar char="−"/>
              <a:defRPr sz="1800">
                <a:solidFill>
                  <a:schemeClr val="bg1"/>
                </a:solidFill>
              </a:defRPr>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7" name="Pladsholder til diasnummer 6"/>
          <p:cNvSpPr>
            <a:spLocks noGrp="1"/>
          </p:cNvSpPr>
          <p:nvPr>
            <p:ph type="sldNum" sz="quarter" idx="12"/>
          </p:nvPr>
        </p:nvSpPr>
        <p:spPr>
          <a:xfrm>
            <a:off x="10493556" y="749087"/>
            <a:ext cx="1187816" cy="216000"/>
          </a:xfrm>
        </p:spPr>
        <p:txBody>
          <a:bodyPr/>
          <a:lstStyle>
            <a:lvl1pPr>
              <a:defRPr>
                <a:solidFill>
                  <a:schemeClr val="bg2"/>
                </a:solidFill>
              </a:defRPr>
            </a:lvl1pPr>
          </a:lstStyle>
          <a:p>
            <a:r>
              <a:rPr lang="da-DK"/>
              <a:t>Slide </a:t>
            </a:r>
            <a:fld id="{8C1A6AE8-2B19-447B-AFD3-334E2AA70575}" type="slidenum">
              <a:rPr lang="da-DK" smtClean="0"/>
              <a:pPr/>
              <a:t>‹nr.›</a:t>
            </a:fld>
            <a:endParaRPr lang="da-DK" dirty="0"/>
          </a:p>
        </p:txBody>
      </p:sp>
      <p:pic>
        <p:nvPicPr>
          <p:cNvPr id="10" name="Picture 3" descr="C:\__BRO-KOMMUNIKATION\KUNDER\MitID_DIGST\Grafik\logo_blue.emf"/>
          <p:cNvPicPr>
            <a:picLocks noChangeAspect="1" noChangeArrowheads="1"/>
          </p:cNvPicPr>
          <p:nvPr userDrawn="1"/>
        </p:nvPicPr>
        <p:blipFill>
          <a:blip r:embed="rId2" cstate="print"/>
          <a:stretch>
            <a:fillRect/>
          </a:stretch>
        </p:blipFill>
        <p:spPr bwMode="auto">
          <a:xfrm>
            <a:off x="10823769" y="477466"/>
            <a:ext cx="893144" cy="268981"/>
          </a:xfrm>
          <a:prstGeom prst="rect">
            <a:avLst/>
          </a:prstGeom>
          <a:noFill/>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En kolonne og billede - kort titel">
    <p:spTree>
      <p:nvGrpSpPr>
        <p:cNvPr id="1" name=""/>
        <p:cNvGrpSpPr/>
        <p:nvPr/>
      </p:nvGrpSpPr>
      <p:grpSpPr>
        <a:xfrm>
          <a:off x="0" y="0"/>
          <a:ext cx="0" cy="0"/>
          <a:chOff x="0" y="0"/>
          <a:chExt cx="0" cy="0"/>
        </a:xfrm>
      </p:grpSpPr>
      <p:sp>
        <p:nvSpPr>
          <p:cNvPr id="8" name="Picture Placeholder 3"/>
          <p:cNvSpPr>
            <a:spLocks noGrp="1"/>
          </p:cNvSpPr>
          <p:nvPr>
            <p:ph type="pic" sz="quarter" idx="10"/>
          </p:nvPr>
        </p:nvSpPr>
        <p:spPr>
          <a:xfrm>
            <a:off x="6095206" y="0"/>
            <a:ext cx="6095206" cy="6859588"/>
          </a:xfrm>
          <a:prstGeom prst="rect">
            <a:avLst/>
          </a:prstGeom>
          <a:ln w="9525">
            <a:noFill/>
          </a:ln>
        </p:spPr>
        <p:txBody>
          <a:bodyPr/>
          <a:lstStyle>
            <a:lvl1pPr>
              <a:defRPr sz="1200">
                <a:solidFill>
                  <a:schemeClr val="accent4"/>
                </a:solidFill>
                <a:latin typeface="Lato" panose="020F0502020204030203" pitchFamily="34" charset="0"/>
              </a:defRPr>
            </a:lvl1pPr>
          </a:lstStyle>
          <a:p>
            <a:r>
              <a:rPr lang="da-DK"/>
              <a:t>Klik på ikonet for at tilføje et billede</a:t>
            </a:r>
            <a:endParaRPr lang="en-US" dirty="0"/>
          </a:p>
        </p:txBody>
      </p:sp>
      <p:sp>
        <p:nvSpPr>
          <p:cNvPr id="2" name="Titel 1"/>
          <p:cNvSpPr>
            <a:spLocks noGrp="1"/>
          </p:cNvSpPr>
          <p:nvPr>
            <p:ph type="title" hasCustomPrompt="1"/>
          </p:nvPr>
        </p:nvSpPr>
        <p:spPr>
          <a:xfrm>
            <a:off x="515206" y="478013"/>
            <a:ext cx="5147952" cy="493200"/>
          </a:xfrm>
        </p:spPr>
        <p:txBody>
          <a:bodyPr/>
          <a:lstStyle>
            <a:lvl1pPr>
              <a:defRPr baseline="0">
                <a:solidFill>
                  <a:schemeClr val="tx2"/>
                </a:solidFill>
              </a:defRPr>
            </a:lvl1pPr>
          </a:lstStyle>
          <a:p>
            <a:r>
              <a:rPr lang="da-DK" dirty="0"/>
              <a:t>Titel i én linje</a:t>
            </a:r>
          </a:p>
        </p:txBody>
      </p:sp>
      <p:sp>
        <p:nvSpPr>
          <p:cNvPr id="3" name="Pladsholder til indhold 2"/>
          <p:cNvSpPr>
            <a:spLocks noGrp="1"/>
          </p:cNvSpPr>
          <p:nvPr>
            <p:ph sz="half" idx="1" hasCustomPrompt="1"/>
          </p:nvPr>
        </p:nvSpPr>
        <p:spPr>
          <a:xfrm>
            <a:off x="515205" y="1413570"/>
            <a:ext cx="5147953" cy="4968000"/>
          </a:xfrm>
        </p:spPr>
        <p:txBody>
          <a:bodyPr>
            <a:noAutofit/>
          </a:bodyPr>
          <a:lstStyle>
            <a:lvl1pPr>
              <a:defRPr sz="1800"/>
            </a:lvl1pPr>
            <a:lvl2pPr>
              <a:defRPr sz="1800"/>
            </a:lvl2pPr>
            <a:lvl3pPr>
              <a:buFont typeface="Nunito" pitchFamily="2" charset="0"/>
              <a:buChar char="−"/>
              <a:defRPr sz="1800"/>
            </a:lvl3pPr>
            <a:lvl4pPr>
              <a:defRPr sz="1800"/>
            </a:lvl4pPr>
            <a:lvl5pPr>
              <a:buFont typeface="Nunito" pitchFamily="2" charset="0"/>
              <a:buChar char="−"/>
              <a:defRPr sz="1800"/>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 kolonne og billede - lang titel">
    <p:spTree>
      <p:nvGrpSpPr>
        <p:cNvPr id="1" name=""/>
        <p:cNvGrpSpPr/>
        <p:nvPr/>
      </p:nvGrpSpPr>
      <p:grpSpPr>
        <a:xfrm>
          <a:off x="0" y="0"/>
          <a:ext cx="0" cy="0"/>
          <a:chOff x="0" y="0"/>
          <a:chExt cx="0" cy="0"/>
        </a:xfrm>
      </p:grpSpPr>
      <p:sp>
        <p:nvSpPr>
          <p:cNvPr id="8" name="Picture Placeholder 3"/>
          <p:cNvSpPr>
            <a:spLocks noGrp="1"/>
          </p:cNvSpPr>
          <p:nvPr>
            <p:ph type="pic" sz="quarter" idx="10"/>
          </p:nvPr>
        </p:nvSpPr>
        <p:spPr>
          <a:xfrm>
            <a:off x="6095206" y="0"/>
            <a:ext cx="6095206" cy="6859588"/>
          </a:xfrm>
          <a:prstGeom prst="rect">
            <a:avLst/>
          </a:prstGeom>
          <a:ln w="9525">
            <a:noFill/>
          </a:ln>
        </p:spPr>
        <p:txBody>
          <a:bodyPr/>
          <a:lstStyle>
            <a:lvl1pPr>
              <a:defRPr sz="1200">
                <a:solidFill>
                  <a:schemeClr val="accent4"/>
                </a:solidFill>
                <a:latin typeface="Lato" panose="020F0502020204030203" pitchFamily="34" charset="0"/>
              </a:defRPr>
            </a:lvl1pPr>
          </a:lstStyle>
          <a:p>
            <a:r>
              <a:rPr lang="da-DK"/>
              <a:t>Klik på ikonet for at tilføje et billede</a:t>
            </a:r>
            <a:endParaRPr lang="en-US" dirty="0"/>
          </a:p>
        </p:txBody>
      </p:sp>
      <p:sp>
        <p:nvSpPr>
          <p:cNvPr id="2" name="Titel 1"/>
          <p:cNvSpPr>
            <a:spLocks noGrp="1"/>
          </p:cNvSpPr>
          <p:nvPr>
            <p:ph type="title" hasCustomPrompt="1"/>
          </p:nvPr>
        </p:nvSpPr>
        <p:spPr>
          <a:xfrm>
            <a:off x="515206" y="478013"/>
            <a:ext cx="5147952" cy="984885"/>
          </a:xfrm>
          <a:noFill/>
        </p:spPr>
        <p:txBody>
          <a:bodyPr/>
          <a:lstStyle>
            <a:lvl1pPr>
              <a:lnSpc>
                <a:spcPct val="100000"/>
              </a:lnSpc>
              <a:defRPr baseline="0">
                <a:solidFill>
                  <a:schemeClr val="tx2"/>
                </a:solidFill>
              </a:defRPr>
            </a:lvl1pPr>
          </a:lstStyle>
          <a:p>
            <a:r>
              <a:rPr lang="da-DK" dirty="0"/>
              <a:t>Titel i </a:t>
            </a:r>
            <a:br>
              <a:rPr lang="da-DK" dirty="0"/>
            </a:br>
            <a:r>
              <a:rPr lang="da-DK" dirty="0"/>
              <a:t>to linjer</a:t>
            </a:r>
          </a:p>
        </p:txBody>
      </p:sp>
      <p:sp>
        <p:nvSpPr>
          <p:cNvPr id="3" name="Pladsholder til indhold 2"/>
          <p:cNvSpPr>
            <a:spLocks noGrp="1"/>
          </p:cNvSpPr>
          <p:nvPr>
            <p:ph sz="half" idx="1" hasCustomPrompt="1"/>
          </p:nvPr>
        </p:nvSpPr>
        <p:spPr>
          <a:xfrm>
            <a:off x="515205" y="1846170"/>
            <a:ext cx="5147953" cy="4535952"/>
          </a:xfrm>
        </p:spPr>
        <p:txBody>
          <a:bodyPr>
            <a:noAutofit/>
          </a:bodyPr>
          <a:lstStyle>
            <a:lvl1pPr>
              <a:defRPr sz="1800"/>
            </a:lvl1pPr>
            <a:lvl2pPr>
              <a:defRPr sz="1800"/>
            </a:lvl2pPr>
            <a:lvl3pPr>
              <a:buFont typeface="Nunito" pitchFamily="2" charset="0"/>
              <a:buChar char="−"/>
              <a:defRPr sz="1800"/>
            </a:lvl3pPr>
            <a:lvl4pPr>
              <a:defRPr sz="1800"/>
            </a:lvl4pPr>
            <a:lvl5pPr>
              <a:buFont typeface="Nunito" pitchFamily="2" charset="0"/>
              <a:buChar char="−"/>
              <a:defRPr sz="1800"/>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d billede m. overlay og tekst (mørkeblå)">
    <p:spTree>
      <p:nvGrpSpPr>
        <p:cNvPr id="1" name=""/>
        <p:cNvGrpSpPr/>
        <p:nvPr/>
      </p:nvGrpSpPr>
      <p:grpSpPr>
        <a:xfrm>
          <a:off x="0" y="0"/>
          <a:ext cx="0" cy="0"/>
          <a:chOff x="0" y="0"/>
          <a:chExt cx="0" cy="0"/>
        </a:xfrm>
      </p:grpSpPr>
      <p:sp>
        <p:nvSpPr>
          <p:cNvPr id="8" name="Picture Placeholder 3"/>
          <p:cNvSpPr>
            <a:spLocks noGrp="1"/>
          </p:cNvSpPr>
          <p:nvPr>
            <p:ph type="pic" sz="quarter" idx="10"/>
          </p:nvPr>
        </p:nvSpPr>
        <p:spPr>
          <a:xfrm>
            <a:off x="-1" y="0"/>
            <a:ext cx="12190413" cy="6859588"/>
          </a:xfrm>
          <a:prstGeom prst="rect">
            <a:avLst/>
          </a:prstGeom>
          <a:ln w="9525">
            <a:noFill/>
          </a:ln>
        </p:spPr>
        <p:txBody>
          <a:bodyPr/>
          <a:lstStyle>
            <a:lvl1pPr>
              <a:defRPr sz="1200">
                <a:solidFill>
                  <a:schemeClr val="accent4"/>
                </a:solidFill>
                <a:latin typeface="Lato" panose="020F0502020204030203" pitchFamily="34" charset="0"/>
              </a:defRPr>
            </a:lvl1pPr>
          </a:lstStyle>
          <a:p>
            <a:r>
              <a:rPr lang="da-DK"/>
              <a:t>Klik på ikonet for at tilføje et billede</a:t>
            </a:r>
            <a:endParaRPr lang="en-US" dirty="0"/>
          </a:p>
        </p:txBody>
      </p:sp>
      <p:sp>
        <p:nvSpPr>
          <p:cNvPr id="2" name="Titel 1"/>
          <p:cNvSpPr>
            <a:spLocks noGrp="1"/>
          </p:cNvSpPr>
          <p:nvPr>
            <p:ph type="title" hasCustomPrompt="1"/>
          </p:nvPr>
        </p:nvSpPr>
        <p:spPr>
          <a:xfrm>
            <a:off x="0" y="5103081"/>
            <a:ext cx="12190413" cy="1756508"/>
          </a:xfrm>
          <a:solidFill>
            <a:schemeClr val="accent2">
              <a:alpha val="75000"/>
            </a:schemeClr>
          </a:solidFill>
        </p:spPr>
        <p:txBody>
          <a:bodyPr lIns="504000" tIns="504000" rIns="504000" bIns="504000" anchor="b" anchorCtr="0"/>
          <a:lstStyle>
            <a:lvl1pPr>
              <a:defRPr sz="4800" baseline="0">
                <a:solidFill>
                  <a:schemeClr val="bg1"/>
                </a:solidFill>
              </a:defRPr>
            </a:lvl1pPr>
          </a:lstStyle>
          <a:p>
            <a:r>
              <a:rPr lang="da-DK" dirty="0"/>
              <a:t>Titel eller ”citat”</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d billede m. overlay og tekst (hvid)">
    <p:spTree>
      <p:nvGrpSpPr>
        <p:cNvPr id="1" name=""/>
        <p:cNvGrpSpPr/>
        <p:nvPr/>
      </p:nvGrpSpPr>
      <p:grpSpPr>
        <a:xfrm>
          <a:off x="0" y="0"/>
          <a:ext cx="0" cy="0"/>
          <a:chOff x="0" y="0"/>
          <a:chExt cx="0" cy="0"/>
        </a:xfrm>
      </p:grpSpPr>
      <p:sp>
        <p:nvSpPr>
          <p:cNvPr id="8" name="Picture Placeholder 3"/>
          <p:cNvSpPr>
            <a:spLocks noGrp="1"/>
          </p:cNvSpPr>
          <p:nvPr>
            <p:ph type="pic" sz="quarter" idx="10"/>
          </p:nvPr>
        </p:nvSpPr>
        <p:spPr>
          <a:xfrm>
            <a:off x="-1" y="0"/>
            <a:ext cx="12190413" cy="6859588"/>
          </a:xfrm>
          <a:prstGeom prst="rect">
            <a:avLst/>
          </a:prstGeom>
          <a:ln w="9525">
            <a:noFill/>
          </a:ln>
        </p:spPr>
        <p:txBody>
          <a:bodyPr/>
          <a:lstStyle>
            <a:lvl1pPr>
              <a:defRPr sz="1200">
                <a:solidFill>
                  <a:schemeClr val="accent4"/>
                </a:solidFill>
                <a:latin typeface="Lato" panose="020F0502020204030203" pitchFamily="34" charset="0"/>
              </a:defRPr>
            </a:lvl1pPr>
          </a:lstStyle>
          <a:p>
            <a:r>
              <a:rPr lang="da-DK"/>
              <a:t>Klik på ikonet for at tilføje et billede</a:t>
            </a:r>
            <a:endParaRPr lang="en-US" dirty="0"/>
          </a:p>
        </p:txBody>
      </p:sp>
      <p:sp>
        <p:nvSpPr>
          <p:cNvPr id="2" name="Titel 1"/>
          <p:cNvSpPr>
            <a:spLocks noGrp="1"/>
          </p:cNvSpPr>
          <p:nvPr>
            <p:ph type="title" hasCustomPrompt="1"/>
          </p:nvPr>
        </p:nvSpPr>
        <p:spPr>
          <a:xfrm>
            <a:off x="0" y="5103081"/>
            <a:ext cx="12190413" cy="1756508"/>
          </a:xfrm>
          <a:solidFill>
            <a:schemeClr val="bg1">
              <a:alpha val="75000"/>
            </a:schemeClr>
          </a:solidFill>
        </p:spPr>
        <p:txBody>
          <a:bodyPr lIns="504000" tIns="504000" rIns="504000" bIns="504000" anchor="b" anchorCtr="0"/>
          <a:lstStyle>
            <a:lvl1pPr>
              <a:defRPr sz="4800" baseline="0">
                <a:solidFill>
                  <a:schemeClr val="tx2"/>
                </a:solidFill>
              </a:defRPr>
            </a:lvl1pPr>
          </a:lstStyle>
          <a:p>
            <a:r>
              <a:rPr lang="da-DK" dirty="0"/>
              <a:t>Titel eller ”citat”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orside (hvid)">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22491" y="1410840"/>
            <a:ext cx="7084883" cy="2492990"/>
          </a:xfrm>
        </p:spPr>
        <p:txBody>
          <a:bodyPr/>
          <a:lstStyle>
            <a:lvl1pPr>
              <a:lnSpc>
                <a:spcPct val="90000"/>
              </a:lnSpc>
              <a:defRPr sz="6000">
                <a:solidFill>
                  <a:schemeClr val="tx2"/>
                </a:solidFill>
              </a:defRPr>
            </a:lvl1pPr>
          </a:lstStyle>
          <a:p>
            <a:r>
              <a:rPr lang="da-DK" dirty="0"/>
              <a:t>Klik for at redigere titeltypografi i masteren</a:t>
            </a:r>
          </a:p>
        </p:txBody>
      </p:sp>
      <p:sp>
        <p:nvSpPr>
          <p:cNvPr id="7" name="Pladsholder til dato 6"/>
          <p:cNvSpPr>
            <a:spLocks noGrp="1"/>
          </p:cNvSpPr>
          <p:nvPr>
            <p:ph type="dt" sz="half" idx="10"/>
          </p:nvPr>
        </p:nvSpPr>
        <p:spPr>
          <a:xfrm>
            <a:off x="522491" y="754002"/>
            <a:ext cx="2844430" cy="184666"/>
          </a:xfrm>
          <a:prstGeom prst="rect">
            <a:avLst/>
          </a:prstGeom>
        </p:spPr>
        <p:txBody>
          <a:bodyPr lIns="0" tIns="0" rIns="0" bIns="0">
            <a:spAutoFit/>
          </a:bodyPr>
          <a:lstStyle>
            <a:lvl1pPr>
              <a:defRPr sz="1200">
                <a:solidFill>
                  <a:schemeClr val="accent2"/>
                </a:solidFill>
              </a:defRPr>
            </a:lvl1pPr>
          </a:lstStyle>
          <a:p>
            <a:fld id="{930620B1-FD60-4C45-BA37-83079A603735}" type="datetime2">
              <a:rPr lang="da-DK" smtClean="0"/>
              <a:pPr/>
              <a:t>3. februar 2021</a:t>
            </a:fld>
            <a:endParaRPr lang="da-DK" dirty="0"/>
          </a:p>
        </p:txBody>
      </p:sp>
      <p:pic>
        <p:nvPicPr>
          <p:cNvPr id="1027" name="Picture 3" descr="C:\__BRO-KOMMUNIKATION\KUNDER\MitID_DIGST\Grafik\logo_blue.emf"/>
          <p:cNvPicPr>
            <a:picLocks noChangeAspect="1" noChangeArrowheads="1"/>
          </p:cNvPicPr>
          <p:nvPr userDrawn="1"/>
        </p:nvPicPr>
        <p:blipFill>
          <a:blip r:embed="rId2" cstate="print"/>
          <a:stretch>
            <a:fillRect/>
          </a:stretch>
        </p:blipFill>
        <p:spPr bwMode="auto">
          <a:xfrm>
            <a:off x="8003843" y="5374009"/>
            <a:ext cx="3769323" cy="1135179"/>
          </a:xfrm>
          <a:prstGeom prst="rect">
            <a:avLst/>
          </a:prstGeom>
          <a:noFill/>
        </p:spPr>
      </p:pic>
      <p:sp>
        <p:nvSpPr>
          <p:cNvPr id="16" name="Tekstboks 15"/>
          <p:cNvSpPr txBox="1"/>
          <p:nvPr userDrawn="1"/>
        </p:nvSpPr>
        <p:spPr>
          <a:xfrm>
            <a:off x="444821" y="6166098"/>
            <a:ext cx="7416824" cy="307777"/>
          </a:xfrm>
          <a:prstGeom prst="rect">
            <a:avLst/>
          </a:prstGeom>
          <a:noFill/>
        </p:spPr>
        <p:txBody>
          <a:bodyPr wrap="square" rtlCol="0">
            <a:spAutoFit/>
          </a:bodyPr>
          <a:lstStyle/>
          <a:p>
            <a:r>
              <a:rPr lang="da-DK" sz="1400" kern="1200" dirty="0" err="1">
                <a:solidFill>
                  <a:schemeClr val="accent1"/>
                </a:solidFill>
                <a:latin typeface="+mn-lt"/>
                <a:ea typeface="+mn-ea"/>
                <a:cs typeface="+mn-cs"/>
              </a:rPr>
              <a:t>MitID</a:t>
            </a:r>
            <a:r>
              <a:rPr lang="da-DK" sz="1400" kern="1200" dirty="0">
                <a:solidFill>
                  <a:schemeClr val="accent1"/>
                </a:solidFill>
                <a:latin typeface="+mn-lt"/>
                <a:ea typeface="+mn-ea"/>
                <a:cs typeface="+mn-cs"/>
              </a:rPr>
              <a:t> – af partnerskabet mellem Digitaliseringsstyrelsen og de danske pengeinstitutter</a:t>
            </a:r>
            <a:endParaRPr lang="da-DK" sz="1400" dirty="0">
              <a:solidFill>
                <a:schemeClr val="accent1"/>
              </a:solidFill>
            </a:endParaRPr>
          </a:p>
        </p:txBody>
      </p:sp>
      <p:sp>
        <p:nvSpPr>
          <p:cNvPr id="8" name="Pladsholder til indhold 3"/>
          <p:cNvSpPr>
            <a:spLocks noGrp="1"/>
          </p:cNvSpPr>
          <p:nvPr>
            <p:ph sz="half" idx="2" hasCustomPrompt="1"/>
          </p:nvPr>
        </p:nvSpPr>
        <p:spPr>
          <a:xfrm>
            <a:off x="509040" y="4150426"/>
            <a:ext cx="7098334" cy="719528"/>
          </a:xfrm>
        </p:spPr>
        <p:txBody>
          <a:bodyPr>
            <a:noAutofit/>
          </a:bodyPr>
          <a:lstStyle>
            <a:lvl1pPr>
              <a:defRPr sz="2200" baseline="0">
                <a:solidFill>
                  <a:schemeClr val="tx2"/>
                </a:solidFill>
              </a:defRPr>
            </a:lvl1pPr>
            <a:lvl2pPr>
              <a:defRPr sz="1800">
                <a:solidFill>
                  <a:schemeClr val="bg1"/>
                </a:solidFill>
              </a:defRPr>
            </a:lvl2pPr>
            <a:lvl3pPr>
              <a:buFont typeface="Nunito" pitchFamily="2" charset="0"/>
              <a:buChar char="−"/>
              <a:defRPr sz="1800">
                <a:solidFill>
                  <a:schemeClr val="bg1"/>
                </a:solidFill>
              </a:defRPr>
            </a:lvl3pPr>
            <a:lvl4pPr>
              <a:defRPr sz="1800">
                <a:solidFill>
                  <a:schemeClr val="bg1"/>
                </a:solidFill>
              </a:defRPr>
            </a:lvl4pPr>
            <a:lvl5pPr>
              <a:buFont typeface="Nunito" pitchFamily="2" charset="0"/>
              <a:buChar char="−"/>
              <a:defRPr sz="1800">
                <a:solidFill>
                  <a:schemeClr val="bg1"/>
                </a:solidFill>
              </a:defRPr>
            </a:lvl5pPr>
            <a:lvl6pPr>
              <a:defRPr sz="2300"/>
            </a:lvl6pPr>
            <a:lvl7pPr>
              <a:defRPr sz="2300"/>
            </a:lvl7pPr>
            <a:lvl8pPr>
              <a:defRPr sz="2300"/>
            </a:lvl8pPr>
            <a:lvl9pPr>
              <a:defRPr sz="2300"/>
            </a:lvl9pPr>
          </a:lstStyle>
          <a:p>
            <a:pPr lvl="0"/>
            <a:r>
              <a:rPr lang="da-DK" dirty="0"/>
              <a:t>Tilføj evt. undertitel </a:t>
            </a:r>
          </a:p>
        </p:txBody>
      </p:sp>
    </p:spTree>
  </p:cSld>
  <p:clrMapOvr>
    <a:masterClrMapping/>
  </p:clrMapOvr>
  <p:hf hdr="0" ftr="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d billede m. overlay og tekst (blå)">
    <p:spTree>
      <p:nvGrpSpPr>
        <p:cNvPr id="1" name=""/>
        <p:cNvGrpSpPr/>
        <p:nvPr/>
      </p:nvGrpSpPr>
      <p:grpSpPr>
        <a:xfrm>
          <a:off x="0" y="0"/>
          <a:ext cx="0" cy="0"/>
          <a:chOff x="0" y="0"/>
          <a:chExt cx="0" cy="0"/>
        </a:xfrm>
      </p:grpSpPr>
      <p:sp>
        <p:nvSpPr>
          <p:cNvPr id="8" name="Picture Placeholder 3"/>
          <p:cNvSpPr>
            <a:spLocks noGrp="1"/>
          </p:cNvSpPr>
          <p:nvPr>
            <p:ph type="pic" sz="quarter" idx="10"/>
          </p:nvPr>
        </p:nvSpPr>
        <p:spPr>
          <a:xfrm>
            <a:off x="-1" y="0"/>
            <a:ext cx="12190413" cy="6859588"/>
          </a:xfrm>
          <a:prstGeom prst="rect">
            <a:avLst/>
          </a:prstGeom>
          <a:ln w="9525">
            <a:noFill/>
          </a:ln>
        </p:spPr>
        <p:txBody>
          <a:bodyPr/>
          <a:lstStyle>
            <a:lvl1pPr>
              <a:defRPr sz="1200">
                <a:solidFill>
                  <a:schemeClr val="accent4"/>
                </a:solidFill>
                <a:latin typeface="Lato" panose="020F0502020204030203" pitchFamily="34" charset="0"/>
              </a:defRPr>
            </a:lvl1pPr>
          </a:lstStyle>
          <a:p>
            <a:r>
              <a:rPr lang="da-DK"/>
              <a:t>Klik på ikonet for at tilføje et billede</a:t>
            </a:r>
            <a:endParaRPr lang="en-US" dirty="0"/>
          </a:p>
        </p:txBody>
      </p:sp>
      <p:sp>
        <p:nvSpPr>
          <p:cNvPr id="2" name="Titel 1"/>
          <p:cNvSpPr>
            <a:spLocks noGrp="1"/>
          </p:cNvSpPr>
          <p:nvPr>
            <p:ph type="title" hasCustomPrompt="1"/>
          </p:nvPr>
        </p:nvSpPr>
        <p:spPr>
          <a:xfrm>
            <a:off x="0" y="5103081"/>
            <a:ext cx="12190413" cy="1756508"/>
          </a:xfrm>
          <a:solidFill>
            <a:schemeClr val="accent1">
              <a:alpha val="75000"/>
            </a:schemeClr>
          </a:solidFill>
        </p:spPr>
        <p:txBody>
          <a:bodyPr lIns="504000" tIns="504000" rIns="504000" bIns="504000" anchor="b" anchorCtr="0"/>
          <a:lstStyle>
            <a:lvl1pPr>
              <a:defRPr sz="4800" baseline="0">
                <a:solidFill>
                  <a:schemeClr val="bg1"/>
                </a:solidFill>
              </a:defRPr>
            </a:lvl1pPr>
          </a:lstStyle>
          <a:p>
            <a:r>
              <a:rPr lang="da-DK" dirty="0"/>
              <a:t>Titel eller ”citat”</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omt">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orside (blå)">
    <p:bg>
      <p:bgPr>
        <a:solidFill>
          <a:schemeClr val="accent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22491" y="1410840"/>
            <a:ext cx="7084883" cy="2492990"/>
          </a:xfrm>
        </p:spPr>
        <p:txBody>
          <a:bodyPr/>
          <a:lstStyle>
            <a:lvl1pPr>
              <a:lnSpc>
                <a:spcPct val="90000"/>
              </a:lnSpc>
              <a:defRPr sz="6000">
                <a:solidFill>
                  <a:schemeClr val="bg1"/>
                </a:solidFill>
              </a:defRPr>
            </a:lvl1pPr>
          </a:lstStyle>
          <a:p>
            <a:r>
              <a:rPr lang="da-DK"/>
              <a:t>Klik for at redigere titeltypografi i masteren</a:t>
            </a:r>
            <a:endParaRPr lang="da-DK" dirty="0"/>
          </a:p>
        </p:txBody>
      </p:sp>
      <p:sp>
        <p:nvSpPr>
          <p:cNvPr id="7" name="Pladsholder til dato 6"/>
          <p:cNvSpPr>
            <a:spLocks noGrp="1"/>
          </p:cNvSpPr>
          <p:nvPr>
            <p:ph type="dt" sz="half" idx="10"/>
          </p:nvPr>
        </p:nvSpPr>
        <p:spPr>
          <a:xfrm>
            <a:off x="522491" y="754002"/>
            <a:ext cx="2844430" cy="184666"/>
          </a:xfrm>
          <a:prstGeom prst="rect">
            <a:avLst/>
          </a:prstGeom>
        </p:spPr>
        <p:txBody>
          <a:bodyPr lIns="0" tIns="0" rIns="0" bIns="0">
            <a:spAutoFit/>
          </a:bodyPr>
          <a:lstStyle>
            <a:lvl1pPr>
              <a:defRPr sz="1200">
                <a:solidFill>
                  <a:schemeClr val="bg2"/>
                </a:solidFill>
              </a:defRPr>
            </a:lvl1pPr>
          </a:lstStyle>
          <a:p>
            <a:fld id="{CC161FB7-BDCB-428B-85A9-6F950B2C060A}" type="datetime2">
              <a:rPr lang="da-DK" smtClean="0"/>
              <a:pPr/>
              <a:t>3. februar 2021</a:t>
            </a:fld>
            <a:endParaRPr lang="da-DK" dirty="0"/>
          </a:p>
        </p:txBody>
      </p:sp>
      <p:pic>
        <p:nvPicPr>
          <p:cNvPr id="12" name="Picture 3" descr="C:\__BRO-KOMMUNIKATION\KUNDER\MitID_DIGST\Grafik\logo_blue.emf"/>
          <p:cNvPicPr>
            <a:picLocks noChangeAspect="1" noChangeArrowheads="1"/>
          </p:cNvPicPr>
          <p:nvPr userDrawn="1"/>
        </p:nvPicPr>
        <p:blipFill>
          <a:blip r:embed="rId2" cstate="print"/>
          <a:stretch>
            <a:fillRect/>
          </a:stretch>
        </p:blipFill>
        <p:spPr bwMode="auto">
          <a:xfrm>
            <a:off x="8003844" y="5374009"/>
            <a:ext cx="3769320" cy="1135179"/>
          </a:xfrm>
          <a:prstGeom prst="rect">
            <a:avLst/>
          </a:prstGeom>
          <a:noFill/>
        </p:spPr>
      </p:pic>
      <p:sp>
        <p:nvSpPr>
          <p:cNvPr id="21" name="Tekstboks 20"/>
          <p:cNvSpPr txBox="1"/>
          <p:nvPr userDrawn="1"/>
        </p:nvSpPr>
        <p:spPr>
          <a:xfrm>
            <a:off x="444821" y="6166098"/>
            <a:ext cx="7416824" cy="307777"/>
          </a:xfrm>
          <a:prstGeom prst="rect">
            <a:avLst/>
          </a:prstGeom>
          <a:noFill/>
        </p:spPr>
        <p:txBody>
          <a:bodyPr wrap="square" rtlCol="0">
            <a:spAutoFit/>
          </a:bodyPr>
          <a:lstStyle/>
          <a:p>
            <a:r>
              <a:rPr lang="da-DK" sz="1400" kern="1200" dirty="0" err="1">
                <a:solidFill>
                  <a:schemeClr val="bg1"/>
                </a:solidFill>
                <a:latin typeface="+mn-lt"/>
                <a:ea typeface="+mn-ea"/>
                <a:cs typeface="+mn-cs"/>
              </a:rPr>
              <a:t>MitID</a:t>
            </a:r>
            <a:r>
              <a:rPr lang="da-DK" sz="1400" kern="1200" dirty="0">
                <a:solidFill>
                  <a:schemeClr val="bg1"/>
                </a:solidFill>
                <a:latin typeface="+mn-lt"/>
                <a:ea typeface="+mn-ea"/>
                <a:cs typeface="+mn-cs"/>
              </a:rPr>
              <a:t> – af partnerskabet mellem Digitaliseringsstyrelsen og de danske pengeinstitutter</a:t>
            </a:r>
            <a:endParaRPr lang="da-DK" sz="1400" dirty="0">
              <a:solidFill>
                <a:schemeClr val="bg1"/>
              </a:solidFill>
            </a:endParaRPr>
          </a:p>
        </p:txBody>
      </p:sp>
      <p:sp>
        <p:nvSpPr>
          <p:cNvPr id="6" name="Pladsholder til indhold 3"/>
          <p:cNvSpPr>
            <a:spLocks noGrp="1"/>
          </p:cNvSpPr>
          <p:nvPr>
            <p:ph sz="half" idx="2" hasCustomPrompt="1"/>
          </p:nvPr>
        </p:nvSpPr>
        <p:spPr>
          <a:xfrm>
            <a:off x="509040" y="4150426"/>
            <a:ext cx="7098334" cy="719528"/>
          </a:xfrm>
        </p:spPr>
        <p:txBody>
          <a:bodyPr>
            <a:noAutofit/>
          </a:bodyPr>
          <a:lstStyle>
            <a:lvl1pPr>
              <a:defRPr sz="2200" baseline="0">
                <a:solidFill>
                  <a:schemeClr val="bg1"/>
                </a:solidFill>
              </a:defRPr>
            </a:lvl1pPr>
            <a:lvl2pPr>
              <a:defRPr sz="1800">
                <a:solidFill>
                  <a:schemeClr val="bg1"/>
                </a:solidFill>
              </a:defRPr>
            </a:lvl2pPr>
            <a:lvl3pPr>
              <a:buFont typeface="Nunito" pitchFamily="2" charset="0"/>
              <a:buChar char="−"/>
              <a:defRPr sz="1800">
                <a:solidFill>
                  <a:schemeClr val="bg1"/>
                </a:solidFill>
              </a:defRPr>
            </a:lvl3pPr>
            <a:lvl4pPr>
              <a:defRPr sz="1800">
                <a:solidFill>
                  <a:schemeClr val="bg1"/>
                </a:solidFill>
              </a:defRPr>
            </a:lvl4pPr>
            <a:lvl5pPr>
              <a:buFont typeface="Nunito" pitchFamily="2" charset="0"/>
              <a:buChar char="−"/>
              <a:defRPr sz="1800">
                <a:solidFill>
                  <a:schemeClr val="bg1"/>
                </a:solidFill>
              </a:defRPr>
            </a:lvl5pPr>
            <a:lvl6pPr>
              <a:defRPr sz="2300"/>
            </a:lvl6pPr>
            <a:lvl7pPr>
              <a:defRPr sz="2300"/>
            </a:lvl7pPr>
            <a:lvl8pPr>
              <a:defRPr sz="2300"/>
            </a:lvl8pPr>
            <a:lvl9pPr>
              <a:defRPr sz="2300"/>
            </a:lvl9pPr>
          </a:lstStyle>
          <a:p>
            <a:pPr lvl="0"/>
            <a:r>
              <a:rPr lang="da-DK" dirty="0"/>
              <a:t>Tilføj evt. undertitel </a:t>
            </a:r>
          </a:p>
        </p:txBody>
      </p:sp>
    </p:spTree>
  </p:cSld>
  <p:clrMapOvr>
    <a:masterClrMapping/>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Kapitel forside (mørkeblå)">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22491" y="2764996"/>
            <a:ext cx="7084883" cy="1329595"/>
          </a:xfrm>
        </p:spPr>
        <p:txBody>
          <a:bodyPr anchor="ctr"/>
          <a:lstStyle>
            <a:lvl1pPr>
              <a:lnSpc>
                <a:spcPct val="90000"/>
              </a:lnSpc>
              <a:defRPr sz="4800">
                <a:solidFill>
                  <a:schemeClr val="bg1"/>
                </a:solidFill>
              </a:defRPr>
            </a:lvl1pPr>
          </a:lstStyle>
          <a:p>
            <a:r>
              <a:rPr lang="da-DK" dirty="0"/>
              <a:t>Klik for at redigere titeltypografi i masteren</a:t>
            </a:r>
          </a:p>
        </p:txBody>
      </p:sp>
      <p:sp>
        <p:nvSpPr>
          <p:cNvPr id="13" name="Pladsholder til diasnummer 5"/>
          <p:cNvSpPr>
            <a:spLocks noGrp="1"/>
          </p:cNvSpPr>
          <p:nvPr>
            <p:ph type="sldNum" sz="quarter" idx="12"/>
          </p:nvPr>
        </p:nvSpPr>
        <p:spPr>
          <a:xfrm>
            <a:off x="10493556" y="749500"/>
            <a:ext cx="1188246" cy="216000"/>
          </a:xfrm>
        </p:spPr>
        <p:txBody>
          <a:bodyPr lIns="0" rIns="0"/>
          <a:lstStyle>
            <a:lvl1pPr>
              <a:defRPr sz="1000">
                <a:solidFill>
                  <a:schemeClr val="bg2"/>
                </a:solidFill>
              </a:defRPr>
            </a:lvl1pPr>
          </a:lstStyle>
          <a:p>
            <a:r>
              <a:rPr lang="da-DK"/>
              <a:t>Slide </a:t>
            </a:r>
            <a:fld id="{F7529AE9-C9C1-47F3-9883-CD550D390BA3}" type="slidenum">
              <a:rPr lang="da-DK" smtClean="0"/>
              <a:pPr/>
              <a:t>‹nr.›</a:t>
            </a:fld>
            <a:endParaRPr lang="da-DK" dirty="0"/>
          </a:p>
        </p:txBody>
      </p:sp>
      <p:pic>
        <p:nvPicPr>
          <p:cNvPr id="7" name="Picture 3" descr="C:\__BRO-KOMMUNIKATION\KUNDER\MitID_DIGST\Grafik\logo_blue.emf"/>
          <p:cNvPicPr>
            <a:picLocks noChangeAspect="1" noChangeArrowheads="1"/>
          </p:cNvPicPr>
          <p:nvPr userDrawn="1"/>
        </p:nvPicPr>
        <p:blipFill>
          <a:blip r:embed="rId2" cstate="print"/>
          <a:stretch>
            <a:fillRect/>
          </a:stretch>
        </p:blipFill>
        <p:spPr bwMode="auto">
          <a:xfrm>
            <a:off x="10823769" y="477466"/>
            <a:ext cx="893144" cy="268982"/>
          </a:xfrm>
          <a:prstGeom prst="rect">
            <a:avLst/>
          </a:prstGeom>
          <a:noFill/>
        </p:spPr>
      </p:pic>
    </p:spTree>
  </p:cSld>
  <p:clrMapOvr>
    <a:masterClrMapping/>
  </p:clrMapOvr>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apitel forside (hvid)">
    <p:bg>
      <p:bgPr>
        <a:solidFill>
          <a:schemeClr val="bg2"/>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22491" y="2764996"/>
            <a:ext cx="7084883" cy="1329595"/>
          </a:xfrm>
        </p:spPr>
        <p:txBody>
          <a:bodyPr anchor="ctr"/>
          <a:lstStyle>
            <a:lvl1pPr>
              <a:lnSpc>
                <a:spcPct val="90000"/>
              </a:lnSpc>
              <a:defRPr sz="4800"/>
            </a:lvl1pPr>
          </a:lstStyle>
          <a:p>
            <a:r>
              <a:rPr lang="da-DK"/>
              <a:t>Klik for at redigere titeltypografi i masteren</a:t>
            </a:r>
            <a:endParaRPr lang="da-DK" dirty="0"/>
          </a:p>
        </p:txBody>
      </p:sp>
      <p:sp>
        <p:nvSpPr>
          <p:cNvPr id="13" name="Pladsholder til diasnummer 5"/>
          <p:cNvSpPr>
            <a:spLocks noGrp="1"/>
          </p:cNvSpPr>
          <p:nvPr>
            <p:ph type="sldNum" sz="quarter" idx="12"/>
          </p:nvPr>
        </p:nvSpPr>
        <p:spPr>
          <a:xfrm>
            <a:off x="10493556" y="749500"/>
            <a:ext cx="1188246" cy="216000"/>
          </a:xfrm>
        </p:spPr>
        <p:txBody>
          <a:bodyPr lIns="0" rIns="0"/>
          <a:lstStyle>
            <a:lvl1pPr>
              <a:defRPr sz="1000">
                <a:solidFill>
                  <a:schemeClr val="accent2"/>
                </a:solidFill>
              </a:defRPr>
            </a:lvl1pPr>
          </a:lstStyle>
          <a:p>
            <a:r>
              <a:rPr lang="da-DK"/>
              <a:t>Slide </a:t>
            </a:r>
            <a:fld id="{F7529AE9-C9C1-47F3-9883-CD550D390BA3}" type="slidenum">
              <a:rPr lang="da-DK" smtClean="0"/>
              <a:pPr/>
              <a:t>‹nr.›</a:t>
            </a:fld>
            <a:endParaRPr lang="da-DK" dirty="0"/>
          </a:p>
        </p:txBody>
      </p:sp>
      <p:pic>
        <p:nvPicPr>
          <p:cNvPr id="7" name="Picture 3" descr="C:\__BRO-KOMMUNIKATION\KUNDER\MitID_DIGST\Grafik\logo_blue.emf"/>
          <p:cNvPicPr>
            <a:picLocks noChangeAspect="1" noChangeArrowheads="1"/>
          </p:cNvPicPr>
          <p:nvPr userDrawn="1"/>
        </p:nvPicPr>
        <p:blipFill>
          <a:blip r:embed="rId2" cstate="print"/>
          <a:stretch>
            <a:fillRect/>
          </a:stretch>
        </p:blipFill>
        <p:spPr bwMode="auto">
          <a:xfrm>
            <a:off x="10823769" y="477466"/>
            <a:ext cx="893144" cy="268981"/>
          </a:xfrm>
          <a:prstGeom prst="rect">
            <a:avLst/>
          </a:prstGeom>
          <a:noFill/>
        </p:spPr>
      </p:pic>
    </p:spTree>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apitel forside (blå)">
    <p:bg>
      <p:bgPr>
        <a:solidFill>
          <a:schemeClr val="accent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22491" y="2764996"/>
            <a:ext cx="7084883" cy="1329595"/>
          </a:xfrm>
        </p:spPr>
        <p:txBody>
          <a:bodyPr anchor="ctr"/>
          <a:lstStyle>
            <a:lvl1pPr>
              <a:lnSpc>
                <a:spcPct val="90000"/>
              </a:lnSpc>
              <a:defRPr sz="4800">
                <a:solidFill>
                  <a:schemeClr val="bg2"/>
                </a:solidFill>
              </a:defRPr>
            </a:lvl1pPr>
          </a:lstStyle>
          <a:p>
            <a:r>
              <a:rPr lang="da-DK"/>
              <a:t>Klik for at redigere titeltypografi i masteren</a:t>
            </a:r>
            <a:endParaRPr lang="da-DK" dirty="0"/>
          </a:p>
        </p:txBody>
      </p:sp>
      <p:sp>
        <p:nvSpPr>
          <p:cNvPr id="24" name="Pladsholder til diasnummer 5"/>
          <p:cNvSpPr>
            <a:spLocks noGrp="1"/>
          </p:cNvSpPr>
          <p:nvPr>
            <p:ph type="sldNum" sz="quarter" idx="12"/>
          </p:nvPr>
        </p:nvSpPr>
        <p:spPr>
          <a:xfrm>
            <a:off x="10493556" y="749500"/>
            <a:ext cx="1188246" cy="216000"/>
          </a:xfrm>
        </p:spPr>
        <p:txBody>
          <a:bodyPr lIns="0" rIns="0"/>
          <a:lstStyle>
            <a:lvl1pPr>
              <a:defRPr sz="1000">
                <a:solidFill>
                  <a:schemeClr val="bg2"/>
                </a:solidFill>
              </a:defRPr>
            </a:lvl1pPr>
          </a:lstStyle>
          <a:p>
            <a:r>
              <a:rPr lang="da-DK"/>
              <a:t>Slide </a:t>
            </a:r>
            <a:fld id="{498701DA-8ED0-4068-BC32-38848BDA3233}" type="slidenum">
              <a:rPr lang="da-DK" smtClean="0"/>
              <a:pPr/>
              <a:t>‹nr.›</a:t>
            </a:fld>
            <a:endParaRPr lang="da-DK" dirty="0"/>
          </a:p>
        </p:txBody>
      </p:sp>
      <p:pic>
        <p:nvPicPr>
          <p:cNvPr id="14" name="Picture 3" descr="C:\__BRO-KOMMUNIKATION\KUNDER\MitID_DIGST\Grafik\logo_blue.emf"/>
          <p:cNvPicPr>
            <a:picLocks noChangeAspect="1" noChangeArrowheads="1"/>
          </p:cNvPicPr>
          <p:nvPr userDrawn="1"/>
        </p:nvPicPr>
        <p:blipFill>
          <a:blip r:embed="rId2" cstate="print"/>
          <a:stretch>
            <a:fillRect/>
          </a:stretch>
        </p:blipFill>
        <p:spPr bwMode="auto">
          <a:xfrm>
            <a:off x="10823769" y="477466"/>
            <a:ext cx="893144" cy="268981"/>
          </a:xfrm>
          <a:prstGeom prst="rect">
            <a:avLst/>
          </a:prstGeom>
          <a:noFill/>
        </p:spPr>
      </p:pic>
    </p:spTree>
  </p:cSld>
  <p:clrMapOvr>
    <a:masterClrMapping/>
  </p:clrMapOvr>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En kolonn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15206" y="473459"/>
            <a:ext cx="9972488" cy="492443"/>
          </a:xfrm>
        </p:spPr>
        <p:txBody>
          <a:bodyPr/>
          <a:lstStyle>
            <a:lvl1pPr>
              <a:defRPr sz="3200"/>
            </a:lvl1pPr>
          </a:lstStyle>
          <a:p>
            <a:r>
              <a:rPr lang="da-DK" dirty="0"/>
              <a:t>Titel</a:t>
            </a:r>
          </a:p>
        </p:txBody>
      </p:sp>
      <p:sp>
        <p:nvSpPr>
          <p:cNvPr id="3" name="Pladsholder til indhold 2"/>
          <p:cNvSpPr>
            <a:spLocks noGrp="1"/>
          </p:cNvSpPr>
          <p:nvPr>
            <p:ph idx="1" hasCustomPrompt="1"/>
          </p:nvPr>
        </p:nvSpPr>
        <p:spPr>
          <a:xfrm>
            <a:off x="515206" y="1413569"/>
            <a:ext cx="11160000" cy="4968000"/>
          </a:xfrm>
        </p:spPr>
        <p:txBody>
          <a:bodyPr>
            <a:noAutofit/>
          </a:bodyPr>
          <a:lstStyle>
            <a:lvl1pPr marL="0" indent="0">
              <a:lnSpc>
                <a:spcPct val="105000"/>
              </a:lnSpc>
              <a:spcBef>
                <a:spcPts val="0"/>
              </a:spcBef>
              <a:buNone/>
              <a:defRPr b="0">
                <a:solidFill>
                  <a:schemeClr val="tx2"/>
                </a:solidFill>
              </a:defRPr>
            </a:lvl1pPr>
            <a:lvl2pPr marL="216000" indent="-216000">
              <a:lnSpc>
                <a:spcPct val="105000"/>
              </a:lnSpc>
              <a:spcBef>
                <a:spcPts val="400"/>
              </a:spcBef>
              <a:buClr>
                <a:schemeClr val="accent1"/>
              </a:buClr>
              <a:buFont typeface="Arial" pitchFamily="34" charset="0"/>
              <a:buChar char="•"/>
              <a:defRPr>
                <a:solidFill>
                  <a:schemeClr val="tx2"/>
                </a:solidFill>
              </a:defRPr>
            </a:lvl2pPr>
            <a:lvl3pPr marL="432000" indent="-216000">
              <a:lnSpc>
                <a:spcPct val="105000"/>
              </a:lnSpc>
              <a:spcBef>
                <a:spcPts val="400"/>
              </a:spcBef>
              <a:buClr>
                <a:schemeClr val="accent1"/>
              </a:buClr>
              <a:buFont typeface="Nunito" pitchFamily="2" charset="0"/>
              <a:buChar char="−"/>
              <a:defRPr>
                <a:solidFill>
                  <a:schemeClr val="tx2"/>
                </a:solidFill>
              </a:defRPr>
            </a:lvl3pPr>
            <a:lvl4pPr marL="648000" indent="-216000">
              <a:lnSpc>
                <a:spcPct val="105000"/>
              </a:lnSpc>
              <a:spcBef>
                <a:spcPts val="400"/>
              </a:spcBef>
              <a:buClr>
                <a:schemeClr val="accent1"/>
              </a:buClr>
              <a:buFont typeface="Arial" pitchFamily="34" charset="0"/>
              <a:buChar char="•"/>
              <a:defRPr>
                <a:solidFill>
                  <a:schemeClr val="tx2"/>
                </a:solidFill>
              </a:defRPr>
            </a:lvl4pPr>
            <a:lvl5pPr marL="864000" indent="-216000">
              <a:lnSpc>
                <a:spcPct val="105000"/>
              </a:lnSpc>
              <a:spcBef>
                <a:spcPts val="400"/>
              </a:spcBef>
              <a:buClr>
                <a:schemeClr val="accent1"/>
              </a:buClr>
              <a:buFont typeface="Nunito" pitchFamily="2" charset="0"/>
              <a:buChar char="−"/>
              <a:defRPr>
                <a:solidFill>
                  <a:schemeClr val="tx2"/>
                </a:solidFill>
              </a:defRPr>
            </a:lvl5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6" name="Pladsholder til diasnummer 5"/>
          <p:cNvSpPr>
            <a:spLocks noGrp="1"/>
          </p:cNvSpPr>
          <p:nvPr>
            <p:ph type="sldNum" sz="quarter" idx="12"/>
          </p:nvPr>
        </p:nvSpPr>
        <p:spPr>
          <a:xfrm>
            <a:off x="10493556" y="749500"/>
            <a:ext cx="1188246" cy="216000"/>
          </a:xfrm>
        </p:spPr>
        <p:txBody>
          <a:bodyPr lIns="0" rIns="0"/>
          <a:lstStyle>
            <a:lvl1pPr>
              <a:defRPr sz="1000">
                <a:solidFill>
                  <a:schemeClr val="accent2"/>
                </a:solidFill>
              </a:defRPr>
            </a:lvl1pPr>
          </a:lstStyle>
          <a:p>
            <a:r>
              <a:rPr lang="da-DK"/>
              <a:t>Slide </a:t>
            </a:r>
            <a:fld id="{F7529AE9-C9C1-47F3-9883-CD550D390BA3}" type="slidenum">
              <a:rPr lang="da-DK" smtClean="0"/>
              <a:pPr/>
              <a:t>‹nr.›</a:t>
            </a:fld>
            <a:endParaRPr lang="da-DK" dirty="0"/>
          </a:p>
        </p:txBody>
      </p:sp>
      <p:pic>
        <p:nvPicPr>
          <p:cNvPr id="9" name="Picture 3" descr="C:\__BRO-KOMMUNIKATION\KUNDER\MitID_DIGST\Grafik\logo_blue.emf"/>
          <p:cNvPicPr>
            <a:picLocks noChangeAspect="1" noChangeArrowheads="1"/>
          </p:cNvPicPr>
          <p:nvPr userDrawn="1"/>
        </p:nvPicPr>
        <p:blipFill>
          <a:blip r:embed="rId2" cstate="print"/>
          <a:srcRect/>
          <a:stretch>
            <a:fillRect/>
          </a:stretch>
        </p:blipFill>
        <p:spPr bwMode="auto">
          <a:xfrm>
            <a:off x="10822504" y="477466"/>
            <a:ext cx="895675" cy="268982"/>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o kolonn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15206" y="478013"/>
            <a:ext cx="9972488" cy="493200"/>
          </a:xfrm>
        </p:spPr>
        <p:txBody>
          <a:bodyPr/>
          <a:lstStyle>
            <a:lvl1pPr>
              <a:defRPr>
                <a:solidFill>
                  <a:schemeClr val="tx2"/>
                </a:solidFill>
              </a:defRPr>
            </a:lvl1pPr>
          </a:lstStyle>
          <a:p>
            <a:r>
              <a:rPr lang="da-DK" dirty="0"/>
              <a:t>Titel</a:t>
            </a:r>
          </a:p>
        </p:txBody>
      </p:sp>
      <p:sp>
        <p:nvSpPr>
          <p:cNvPr id="3" name="Pladsholder til indhold 2"/>
          <p:cNvSpPr>
            <a:spLocks noGrp="1"/>
          </p:cNvSpPr>
          <p:nvPr>
            <p:ph sz="half" idx="1" hasCustomPrompt="1"/>
          </p:nvPr>
        </p:nvSpPr>
        <p:spPr>
          <a:xfrm>
            <a:off x="515205" y="1413570"/>
            <a:ext cx="5436000" cy="4968000"/>
          </a:xfrm>
        </p:spPr>
        <p:txBody>
          <a:bodyPr>
            <a:noAutofit/>
          </a:bodyPr>
          <a:lstStyle>
            <a:lvl1pPr>
              <a:defRPr sz="1800"/>
            </a:lvl1pPr>
            <a:lvl2pPr>
              <a:defRPr sz="1800"/>
            </a:lvl2pPr>
            <a:lvl3pPr>
              <a:buFont typeface="Nunito" pitchFamily="2" charset="0"/>
              <a:buChar char="−"/>
              <a:defRPr sz="1800"/>
            </a:lvl3pPr>
            <a:lvl4pPr>
              <a:defRPr sz="1800"/>
            </a:lvl4pPr>
            <a:lvl5pPr>
              <a:buFont typeface="Nunito" pitchFamily="2" charset="0"/>
              <a:buChar char="−"/>
              <a:defRPr sz="1800"/>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Pladsholder til indhold 3"/>
          <p:cNvSpPr>
            <a:spLocks noGrp="1"/>
          </p:cNvSpPr>
          <p:nvPr>
            <p:ph sz="half" idx="2" hasCustomPrompt="1"/>
          </p:nvPr>
        </p:nvSpPr>
        <p:spPr>
          <a:xfrm>
            <a:off x="6245372" y="1413570"/>
            <a:ext cx="5436000" cy="4968000"/>
          </a:xfrm>
        </p:spPr>
        <p:txBody>
          <a:bodyPr>
            <a:noAutofit/>
          </a:bodyPr>
          <a:lstStyle>
            <a:lvl1pPr>
              <a:defRPr sz="1800"/>
            </a:lvl1pPr>
            <a:lvl2pPr>
              <a:defRPr sz="1800"/>
            </a:lvl2pPr>
            <a:lvl3pPr>
              <a:buFont typeface="Nunito" pitchFamily="2" charset="0"/>
              <a:buChar char="−"/>
              <a:defRPr sz="1800"/>
            </a:lvl3pPr>
            <a:lvl4pPr>
              <a:defRPr sz="1800"/>
            </a:lvl4pPr>
            <a:lvl5pPr>
              <a:buFont typeface="Nunito" pitchFamily="2" charset="0"/>
              <a:buChar char="−"/>
              <a:defRPr sz="1800"/>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7" name="Pladsholder til diasnummer 6"/>
          <p:cNvSpPr>
            <a:spLocks noGrp="1"/>
          </p:cNvSpPr>
          <p:nvPr>
            <p:ph type="sldNum" sz="quarter" idx="12"/>
          </p:nvPr>
        </p:nvSpPr>
        <p:spPr>
          <a:xfrm>
            <a:off x="10493556" y="749087"/>
            <a:ext cx="1187816" cy="216000"/>
          </a:xfrm>
        </p:spPr>
        <p:txBody>
          <a:bodyPr/>
          <a:lstStyle>
            <a:lvl1pPr>
              <a:defRPr>
                <a:solidFill>
                  <a:schemeClr val="accent2"/>
                </a:solidFill>
              </a:defRPr>
            </a:lvl1pPr>
          </a:lstStyle>
          <a:p>
            <a:r>
              <a:rPr lang="da-DK"/>
              <a:t>Slide </a:t>
            </a:r>
            <a:fld id="{8C1A6AE8-2B19-447B-AFD3-334E2AA70575}" type="slidenum">
              <a:rPr lang="da-DK" smtClean="0"/>
              <a:pPr/>
              <a:t>‹nr.›</a:t>
            </a:fld>
            <a:endParaRPr lang="da-DK" dirty="0"/>
          </a:p>
        </p:txBody>
      </p:sp>
      <p:pic>
        <p:nvPicPr>
          <p:cNvPr id="10" name="Picture 3" descr="C:\__BRO-KOMMUNIKATION\KUNDER\MitID_DIGST\Grafik\logo_blue.emf"/>
          <p:cNvPicPr>
            <a:picLocks noChangeAspect="1" noChangeArrowheads="1"/>
          </p:cNvPicPr>
          <p:nvPr userDrawn="1"/>
        </p:nvPicPr>
        <p:blipFill>
          <a:blip r:embed="rId2" cstate="print"/>
          <a:srcRect/>
          <a:stretch>
            <a:fillRect/>
          </a:stretch>
        </p:blipFill>
        <p:spPr bwMode="auto">
          <a:xfrm>
            <a:off x="10822504" y="477466"/>
            <a:ext cx="895675" cy="268982"/>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e kolonn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15206" y="478013"/>
            <a:ext cx="9972488" cy="492443"/>
          </a:xfrm>
        </p:spPr>
        <p:txBody>
          <a:bodyPr/>
          <a:lstStyle>
            <a:lvl1pPr>
              <a:defRPr/>
            </a:lvl1pPr>
          </a:lstStyle>
          <a:p>
            <a:r>
              <a:rPr lang="da-DK" dirty="0"/>
              <a:t>Titel</a:t>
            </a:r>
          </a:p>
        </p:txBody>
      </p:sp>
      <p:sp>
        <p:nvSpPr>
          <p:cNvPr id="7" name="Pladsholder til diasnummer 6"/>
          <p:cNvSpPr>
            <a:spLocks noGrp="1"/>
          </p:cNvSpPr>
          <p:nvPr>
            <p:ph type="sldNum" sz="quarter" idx="12"/>
          </p:nvPr>
        </p:nvSpPr>
        <p:spPr>
          <a:xfrm>
            <a:off x="10493556" y="749087"/>
            <a:ext cx="1187816" cy="216000"/>
          </a:xfrm>
        </p:spPr>
        <p:txBody>
          <a:bodyPr/>
          <a:lstStyle>
            <a:lvl1pPr>
              <a:defRPr>
                <a:solidFill>
                  <a:schemeClr val="accent2"/>
                </a:solidFill>
              </a:defRPr>
            </a:lvl1pPr>
          </a:lstStyle>
          <a:p>
            <a:r>
              <a:rPr lang="da-DK"/>
              <a:t>Slide </a:t>
            </a:r>
            <a:fld id="{8C1A6AE8-2B19-447B-AFD3-334E2AA70575}" type="slidenum">
              <a:rPr lang="da-DK" smtClean="0"/>
              <a:pPr/>
              <a:t>‹nr.›</a:t>
            </a:fld>
            <a:endParaRPr lang="da-DK" dirty="0"/>
          </a:p>
        </p:txBody>
      </p:sp>
      <p:sp>
        <p:nvSpPr>
          <p:cNvPr id="9" name="Pladsholder til indhold 2"/>
          <p:cNvSpPr>
            <a:spLocks noGrp="1"/>
          </p:cNvSpPr>
          <p:nvPr>
            <p:ph sz="half" idx="13" hasCustomPrompt="1"/>
          </p:nvPr>
        </p:nvSpPr>
        <p:spPr>
          <a:xfrm>
            <a:off x="515206" y="1413570"/>
            <a:ext cx="3528000" cy="4968000"/>
          </a:xfrm>
        </p:spPr>
        <p:txBody>
          <a:bodyPr>
            <a:normAutofit/>
          </a:bodyPr>
          <a:lstStyle>
            <a:lvl1pPr>
              <a:defRPr sz="1800">
                <a:solidFill>
                  <a:schemeClr val="tx2"/>
                </a:solidFill>
              </a:defRPr>
            </a:lvl1pPr>
            <a:lvl2pPr>
              <a:defRPr sz="1800">
                <a:solidFill>
                  <a:schemeClr val="tx2"/>
                </a:solidFill>
              </a:defRPr>
            </a:lvl2pPr>
            <a:lvl3pPr>
              <a:buFont typeface="Nunito" pitchFamily="2" charset="0"/>
              <a:buChar char="−"/>
              <a:defRPr sz="1800">
                <a:solidFill>
                  <a:schemeClr val="tx2"/>
                </a:solidFill>
              </a:defRPr>
            </a:lvl3pPr>
            <a:lvl4pPr>
              <a:defRPr sz="1800">
                <a:solidFill>
                  <a:schemeClr val="tx2"/>
                </a:solidFill>
              </a:defRPr>
            </a:lvl4pPr>
            <a:lvl5pPr>
              <a:buFont typeface="Nunito" pitchFamily="2" charset="0"/>
              <a:buChar char="−"/>
              <a:defRPr sz="1800">
                <a:solidFill>
                  <a:schemeClr val="tx2"/>
                </a:solidFill>
              </a:defRPr>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10" name="Pladsholder til indhold 2"/>
          <p:cNvSpPr>
            <a:spLocks noGrp="1"/>
          </p:cNvSpPr>
          <p:nvPr>
            <p:ph sz="half" idx="14" hasCustomPrompt="1"/>
          </p:nvPr>
        </p:nvSpPr>
        <p:spPr>
          <a:xfrm>
            <a:off x="4342972" y="1413570"/>
            <a:ext cx="3528000" cy="4968000"/>
          </a:xfrm>
        </p:spPr>
        <p:txBody>
          <a:bodyPr>
            <a:normAutofit/>
          </a:bodyPr>
          <a:lstStyle>
            <a:lvl1pPr>
              <a:defRPr sz="1800">
                <a:solidFill>
                  <a:schemeClr val="tx2"/>
                </a:solidFill>
              </a:defRPr>
            </a:lvl1pPr>
            <a:lvl2pPr>
              <a:defRPr sz="1800">
                <a:solidFill>
                  <a:schemeClr val="tx2"/>
                </a:solidFill>
              </a:defRPr>
            </a:lvl2pPr>
            <a:lvl3pPr>
              <a:buFont typeface="Nunito" pitchFamily="2" charset="0"/>
              <a:buChar char="−"/>
              <a:defRPr sz="1800">
                <a:solidFill>
                  <a:schemeClr val="tx2"/>
                </a:solidFill>
              </a:defRPr>
            </a:lvl3pPr>
            <a:lvl4pPr>
              <a:defRPr sz="1800">
                <a:solidFill>
                  <a:schemeClr val="tx2"/>
                </a:solidFill>
              </a:defRPr>
            </a:lvl4pPr>
            <a:lvl5pPr>
              <a:buFont typeface="Nunito" pitchFamily="2" charset="0"/>
              <a:buChar char="−"/>
              <a:defRPr sz="1800">
                <a:solidFill>
                  <a:schemeClr val="tx2"/>
                </a:solidFill>
              </a:defRPr>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11" name="Pladsholder til indhold 2"/>
          <p:cNvSpPr>
            <a:spLocks noGrp="1"/>
          </p:cNvSpPr>
          <p:nvPr>
            <p:ph sz="half" idx="15" hasCustomPrompt="1"/>
          </p:nvPr>
        </p:nvSpPr>
        <p:spPr>
          <a:xfrm>
            <a:off x="8170738" y="1413570"/>
            <a:ext cx="3528000" cy="4968000"/>
          </a:xfrm>
        </p:spPr>
        <p:txBody>
          <a:bodyPr>
            <a:normAutofit/>
          </a:bodyPr>
          <a:lstStyle>
            <a:lvl1pPr>
              <a:defRPr sz="1800">
                <a:solidFill>
                  <a:schemeClr val="tx2"/>
                </a:solidFill>
              </a:defRPr>
            </a:lvl1pPr>
            <a:lvl2pPr>
              <a:defRPr sz="1800">
                <a:solidFill>
                  <a:schemeClr val="tx2"/>
                </a:solidFill>
              </a:defRPr>
            </a:lvl2pPr>
            <a:lvl3pPr>
              <a:buFont typeface="Nunito" pitchFamily="2" charset="0"/>
              <a:buChar char="−"/>
              <a:defRPr sz="1800">
                <a:solidFill>
                  <a:schemeClr val="tx2"/>
                </a:solidFill>
              </a:defRPr>
            </a:lvl3pPr>
            <a:lvl4pPr>
              <a:defRPr sz="1800">
                <a:solidFill>
                  <a:schemeClr val="tx2"/>
                </a:solidFill>
              </a:defRPr>
            </a:lvl4pPr>
            <a:lvl5pPr>
              <a:buFont typeface="Nunito" pitchFamily="2" charset="0"/>
              <a:buChar char="−"/>
              <a:defRPr sz="1800">
                <a:solidFill>
                  <a:schemeClr val="tx2"/>
                </a:solidFill>
              </a:defRPr>
            </a:lvl5pPr>
            <a:lvl6pPr>
              <a:defRPr sz="2300"/>
            </a:lvl6pPr>
            <a:lvl7pPr>
              <a:defRPr sz="2300"/>
            </a:lvl7pPr>
            <a:lvl8pPr>
              <a:defRPr sz="2300"/>
            </a:lvl8pPr>
            <a:lvl9pPr>
              <a:defRPr sz="2300"/>
            </a:lvl9pPr>
          </a:lstStyle>
          <a:p>
            <a:pPr lvl="0"/>
            <a:r>
              <a:rPr lang="da-DK" dirty="0"/>
              <a:t>Klik for tilføje tekst. Bemærk, at tekster bliver til punktopstillinger fra 2. listeniveau. Brug derfor indrykning, hvis du ønsker punktopstilling.</a:t>
            </a:r>
          </a:p>
          <a:p>
            <a:pPr lvl="1"/>
            <a:r>
              <a:rPr lang="da-DK" dirty="0"/>
              <a:t>Andet niveau</a:t>
            </a:r>
          </a:p>
          <a:p>
            <a:pPr lvl="2"/>
            <a:r>
              <a:rPr lang="da-DK" dirty="0"/>
              <a:t>Tredje niveau</a:t>
            </a:r>
          </a:p>
          <a:p>
            <a:pPr lvl="3"/>
            <a:r>
              <a:rPr lang="da-DK" dirty="0"/>
              <a:t>Fjerde niveau</a:t>
            </a:r>
          </a:p>
          <a:p>
            <a:pPr lvl="4"/>
            <a:r>
              <a:rPr lang="da-DK" dirty="0"/>
              <a:t>Femte niveau</a:t>
            </a:r>
          </a:p>
        </p:txBody>
      </p:sp>
      <p:pic>
        <p:nvPicPr>
          <p:cNvPr id="13" name="Picture 3" descr="C:\__BRO-KOMMUNIKATION\KUNDER\MitID_DIGST\Grafik\logo_blue.emf"/>
          <p:cNvPicPr>
            <a:picLocks noChangeAspect="1" noChangeArrowheads="1"/>
          </p:cNvPicPr>
          <p:nvPr userDrawn="1"/>
        </p:nvPicPr>
        <p:blipFill>
          <a:blip r:embed="rId2" cstate="print"/>
          <a:srcRect/>
          <a:stretch>
            <a:fillRect/>
          </a:stretch>
        </p:blipFill>
        <p:spPr bwMode="auto">
          <a:xfrm>
            <a:off x="10822504" y="477466"/>
            <a:ext cx="895675" cy="268982"/>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515206" y="478013"/>
            <a:ext cx="9972488" cy="492443"/>
          </a:xfrm>
          <a:prstGeom prst="rect">
            <a:avLst/>
          </a:prstGeom>
        </p:spPr>
        <p:txBody>
          <a:bodyPr vert="horz" wrap="square" lIns="0" tIns="0" rIns="0" bIns="0" rtlCol="0" anchor="t" anchorCtr="0">
            <a:spAutoFit/>
          </a:bodyPr>
          <a:lstStyle/>
          <a:p>
            <a:r>
              <a:rPr lang="da-DK" dirty="0"/>
              <a:t>Klik for at redigere titeltypografi i masteren</a:t>
            </a:r>
          </a:p>
        </p:txBody>
      </p:sp>
      <p:sp>
        <p:nvSpPr>
          <p:cNvPr id="3" name="Pladsholder til tekst 2"/>
          <p:cNvSpPr>
            <a:spLocks noGrp="1"/>
          </p:cNvSpPr>
          <p:nvPr>
            <p:ph type="body" idx="1"/>
          </p:nvPr>
        </p:nvSpPr>
        <p:spPr>
          <a:xfrm>
            <a:off x="515206" y="1414106"/>
            <a:ext cx="11160000" cy="4968000"/>
          </a:xfrm>
          <a:prstGeom prst="rect">
            <a:avLst/>
          </a:prstGeom>
        </p:spPr>
        <p:txBody>
          <a:bodyPr vert="horz" lIns="0" tIns="0" rIns="0" bIns="0" rtlCol="0">
            <a:normAutofit/>
          </a:bodyPr>
          <a:lstStyle/>
          <a:p>
            <a:pPr lvl="0"/>
            <a:r>
              <a:rPr lang="da-DK" dirty="0"/>
              <a:t>Klik for at redigere typografi i masteren</a:t>
            </a:r>
          </a:p>
          <a:p>
            <a:pPr lvl="1"/>
            <a:r>
              <a:rPr lang="da-DK" dirty="0"/>
              <a:t>Andet niveau</a:t>
            </a:r>
          </a:p>
          <a:p>
            <a:pPr lvl="2"/>
            <a:r>
              <a:rPr lang="da-DK" dirty="0"/>
              <a:t>Tredje niveau</a:t>
            </a:r>
          </a:p>
          <a:p>
            <a:pPr lvl="3"/>
            <a:r>
              <a:rPr lang="da-DK" dirty="0"/>
              <a:t>Fjerde niveau</a:t>
            </a:r>
          </a:p>
          <a:p>
            <a:pPr lvl="4"/>
            <a:r>
              <a:rPr lang="da-DK" dirty="0"/>
              <a:t>Femte niveau</a:t>
            </a:r>
          </a:p>
          <a:p>
            <a:pPr lvl="5"/>
            <a:r>
              <a:rPr lang="da-DK" dirty="0"/>
              <a:t>Sjette niveau</a:t>
            </a:r>
          </a:p>
          <a:p>
            <a:pPr lvl="6"/>
            <a:r>
              <a:rPr lang="da-DK" dirty="0"/>
              <a:t>Syvende niveau</a:t>
            </a:r>
          </a:p>
        </p:txBody>
      </p:sp>
      <p:sp>
        <p:nvSpPr>
          <p:cNvPr id="6" name="Pladsholder til diasnummer 5"/>
          <p:cNvSpPr>
            <a:spLocks noGrp="1"/>
          </p:cNvSpPr>
          <p:nvPr>
            <p:ph type="sldNum" sz="quarter" idx="4"/>
          </p:nvPr>
        </p:nvSpPr>
        <p:spPr>
          <a:xfrm>
            <a:off x="10493556" y="754002"/>
            <a:ext cx="1187816" cy="216000"/>
          </a:xfrm>
          <a:prstGeom prst="rect">
            <a:avLst/>
          </a:prstGeom>
        </p:spPr>
        <p:txBody>
          <a:bodyPr vert="horz" lIns="0" tIns="59569" rIns="0" bIns="59569" rtlCol="0" anchor="ctr"/>
          <a:lstStyle>
            <a:lvl1pPr algn="r">
              <a:defRPr sz="1000">
                <a:solidFill>
                  <a:schemeClr val="accent2"/>
                </a:solidFill>
              </a:defRPr>
            </a:lvl1pPr>
          </a:lstStyle>
          <a:p>
            <a:r>
              <a:rPr lang="da-DK"/>
              <a:t>Slide </a:t>
            </a:r>
            <a:fld id="{B07C2F80-8784-479C-8AA1-42992994BE30}" type="slidenum">
              <a:rPr lang="da-DK" smtClean="0"/>
              <a:pPr/>
              <a:t>‹nr.›</a:t>
            </a:fld>
            <a:endParaRPr lang="da-DK" dirty="0"/>
          </a:p>
        </p:txBody>
      </p:sp>
    </p:spTree>
  </p:cSld>
  <p:clrMap bg1="lt1" tx1="dk1" bg2="lt2" tx2="dk2" accent1="accent1" accent2="accent2" accent3="accent3" accent4="accent4" accent5="accent5" accent6="accent6" hlink="hlink" folHlink="folHlink"/>
  <p:sldLayoutIdLst>
    <p:sldLayoutId id="2147483664" r:id="rId1"/>
    <p:sldLayoutId id="2147483662" r:id="rId2"/>
    <p:sldLayoutId id="2147483663" r:id="rId3"/>
    <p:sldLayoutId id="2147483667" r:id="rId4"/>
    <p:sldLayoutId id="2147483666" r:id="rId5"/>
    <p:sldLayoutId id="2147483668" r:id="rId6"/>
    <p:sldLayoutId id="2147483650" r:id="rId7"/>
    <p:sldLayoutId id="2147483652" r:id="rId8"/>
    <p:sldLayoutId id="2147483661" r:id="rId9"/>
    <p:sldLayoutId id="2147483675" r:id="rId10"/>
    <p:sldLayoutId id="2147483676" r:id="rId11"/>
    <p:sldLayoutId id="2147483677" r:id="rId12"/>
    <p:sldLayoutId id="2147483679" r:id="rId13"/>
    <p:sldLayoutId id="2147483678" r:id="rId14"/>
    <p:sldLayoutId id="2147483680" r:id="rId15"/>
    <p:sldLayoutId id="2147483671" r:id="rId16"/>
    <p:sldLayoutId id="2147483670" r:id="rId17"/>
    <p:sldLayoutId id="2147483673" r:id="rId18"/>
    <p:sldLayoutId id="2147483674" r:id="rId19"/>
    <p:sldLayoutId id="2147483672" r:id="rId20"/>
    <p:sldLayoutId id="2147483669" r:id="rId21"/>
  </p:sldLayoutIdLst>
  <p:hf hdr="0" ftr="0" dt="0"/>
  <p:txStyles>
    <p:titleStyle>
      <a:lvl1pPr algn="l" defTabSz="1191372" rtl="0" eaLnBrk="1" latinLnBrk="0" hangingPunct="1">
        <a:spcBef>
          <a:spcPct val="0"/>
        </a:spcBef>
        <a:buNone/>
        <a:defRPr sz="3200" b="1" kern="1200">
          <a:solidFill>
            <a:schemeClr val="tx2"/>
          </a:solidFill>
          <a:latin typeface="+mj-lt"/>
          <a:ea typeface="+mj-ea"/>
          <a:cs typeface="+mj-cs"/>
        </a:defRPr>
      </a:lvl1pPr>
    </p:titleStyle>
    <p:bodyStyle>
      <a:lvl1pPr marL="0" indent="0" algn="l" defTabSz="1191372" rtl="0" eaLnBrk="1" latinLnBrk="0" hangingPunct="1">
        <a:lnSpc>
          <a:spcPct val="105000"/>
        </a:lnSpc>
        <a:spcBef>
          <a:spcPts val="600"/>
        </a:spcBef>
        <a:buFont typeface="Arial" pitchFamily="34" charset="0"/>
        <a:buNone/>
        <a:defRPr sz="1800" kern="1200">
          <a:solidFill>
            <a:schemeClr val="tx2"/>
          </a:solidFill>
          <a:latin typeface="+mn-lt"/>
          <a:ea typeface="+mn-ea"/>
          <a:cs typeface="+mn-cs"/>
        </a:defRPr>
      </a:lvl1pPr>
      <a:lvl2pPr marL="216000" indent="-216000" algn="l" defTabSz="1191372" rtl="0" eaLnBrk="1" latinLnBrk="0" hangingPunct="1">
        <a:lnSpc>
          <a:spcPct val="105000"/>
        </a:lnSpc>
        <a:spcBef>
          <a:spcPts val="400"/>
        </a:spcBef>
        <a:buClr>
          <a:schemeClr val="accent1"/>
        </a:buClr>
        <a:buFont typeface="Arial" pitchFamily="34" charset="0"/>
        <a:buChar char="•"/>
        <a:defRPr sz="1800" kern="1200">
          <a:solidFill>
            <a:schemeClr val="tx2"/>
          </a:solidFill>
          <a:latin typeface="+mn-lt"/>
          <a:ea typeface="+mn-ea"/>
          <a:cs typeface="+mn-cs"/>
        </a:defRPr>
      </a:lvl2pPr>
      <a:lvl3pPr marL="432000" indent="-216000" algn="l" defTabSz="1191372" rtl="0" eaLnBrk="1" latinLnBrk="0" hangingPunct="1">
        <a:lnSpc>
          <a:spcPct val="105000"/>
        </a:lnSpc>
        <a:spcBef>
          <a:spcPts val="400"/>
        </a:spcBef>
        <a:buClr>
          <a:schemeClr val="accent1"/>
        </a:buClr>
        <a:buFont typeface="Nunito" pitchFamily="2" charset="0"/>
        <a:buChar char="−"/>
        <a:defRPr sz="1800" kern="1200">
          <a:solidFill>
            <a:schemeClr val="tx2"/>
          </a:solidFill>
          <a:latin typeface="+mn-lt"/>
          <a:ea typeface="+mn-ea"/>
          <a:cs typeface="+mn-cs"/>
        </a:defRPr>
      </a:lvl3pPr>
      <a:lvl4pPr marL="648000" indent="-216000" algn="l" defTabSz="1191372" rtl="0" eaLnBrk="1" latinLnBrk="0" hangingPunct="1">
        <a:lnSpc>
          <a:spcPct val="105000"/>
        </a:lnSpc>
        <a:spcBef>
          <a:spcPts val="400"/>
        </a:spcBef>
        <a:buClr>
          <a:schemeClr val="accent1"/>
        </a:buClr>
        <a:buFont typeface="Arial" pitchFamily="34" charset="0"/>
        <a:buChar char="•"/>
        <a:defRPr sz="1800" kern="1200">
          <a:solidFill>
            <a:schemeClr val="tx2"/>
          </a:solidFill>
          <a:latin typeface="+mn-lt"/>
          <a:ea typeface="+mn-ea"/>
          <a:cs typeface="+mn-cs"/>
        </a:defRPr>
      </a:lvl4pPr>
      <a:lvl5pPr marL="864000" indent="-216000" algn="l" defTabSz="1191372" rtl="0" eaLnBrk="1" latinLnBrk="0" hangingPunct="1">
        <a:lnSpc>
          <a:spcPct val="105000"/>
        </a:lnSpc>
        <a:spcBef>
          <a:spcPts val="400"/>
        </a:spcBef>
        <a:buClr>
          <a:schemeClr val="accent1"/>
        </a:buClr>
        <a:buFont typeface="Nunito" pitchFamily="2" charset="0"/>
        <a:buChar char="−"/>
        <a:defRPr sz="1800" kern="1200">
          <a:solidFill>
            <a:schemeClr val="tx2"/>
          </a:solidFill>
          <a:latin typeface="+mn-lt"/>
          <a:ea typeface="+mn-ea"/>
          <a:cs typeface="+mn-cs"/>
        </a:defRPr>
      </a:lvl5pPr>
      <a:lvl6pPr marL="1080000" indent="-216000" algn="l" defTabSz="1191372" rtl="0" eaLnBrk="1" latinLnBrk="0" hangingPunct="1">
        <a:lnSpc>
          <a:spcPct val="105000"/>
        </a:lnSpc>
        <a:spcBef>
          <a:spcPts val="400"/>
        </a:spcBef>
        <a:spcAft>
          <a:spcPts val="0"/>
        </a:spcAft>
        <a:buClr>
          <a:schemeClr val="accent1"/>
        </a:buClr>
        <a:buFont typeface="Arial" pitchFamily="34" charset="0"/>
        <a:buChar char="•"/>
        <a:defRPr sz="1800" kern="1200">
          <a:solidFill>
            <a:schemeClr val="tx2"/>
          </a:solidFill>
          <a:latin typeface="+mn-lt"/>
          <a:ea typeface="+mn-ea"/>
          <a:cs typeface="+mn-cs"/>
        </a:defRPr>
      </a:lvl6pPr>
      <a:lvl7pPr marL="1296000" indent="-216000" algn="l" defTabSz="1191372" rtl="0" eaLnBrk="1" latinLnBrk="0" hangingPunct="1">
        <a:lnSpc>
          <a:spcPct val="105000"/>
        </a:lnSpc>
        <a:spcBef>
          <a:spcPts val="400"/>
        </a:spcBef>
        <a:buClr>
          <a:schemeClr val="accent1"/>
        </a:buClr>
        <a:buFont typeface="IBM Plex Sans" pitchFamily="34" charset="0"/>
        <a:buChar char="−"/>
        <a:defRPr sz="1800" kern="1200">
          <a:solidFill>
            <a:schemeClr val="tx2"/>
          </a:solidFill>
          <a:latin typeface="+mn-lt"/>
          <a:ea typeface="+mn-ea"/>
          <a:cs typeface="+mn-cs"/>
        </a:defRPr>
      </a:lvl7pPr>
      <a:lvl8pPr marL="4467644" indent="-297843" algn="l" defTabSz="1191372"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5063330" indent="-297843" algn="l" defTabSz="1191372"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da-DK"/>
      </a:defPPr>
      <a:lvl1pPr marL="0" algn="l" defTabSz="1191372" rtl="0" eaLnBrk="1" latinLnBrk="0" hangingPunct="1">
        <a:defRPr sz="2300" kern="1200">
          <a:solidFill>
            <a:schemeClr val="tx1"/>
          </a:solidFill>
          <a:latin typeface="+mn-lt"/>
          <a:ea typeface="+mn-ea"/>
          <a:cs typeface="+mn-cs"/>
        </a:defRPr>
      </a:lvl1pPr>
      <a:lvl2pPr marL="595686" algn="l" defTabSz="1191372" rtl="0" eaLnBrk="1" latinLnBrk="0" hangingPunct="1">
        <a:defRPr sz="2300" kern="1200">
          <a:solidFill>
            <a:schemeClr val="tx1"/>
          </a:solidFill>
          <a:latin typeface="+mn-lt"/>
          <a:ea typeface="+mn-ea"/>
          <a:cs typeface="+mn-cs"/>
        </a:defRPr>
      </a:lvl2pPr>
      <a:lvl3pPr marL="1191372" algn="l" defTabSz="1191372" rtl="0" eaLnBrk="1" latinLnBrk="0" hangingPunct="1">
        <a:defRPr sz="2300" kern="1200">
          <a:solidFill>
            <a:schemeClr val="tx1"/>
          </a:solidFill>
          <a:latin typeface="+mn-lt"/>
          <a:ea typeface="+mn-ea"/>
          <a:cs typeface="+mn-cs"/>
        </a:defRPr>
      </a:lvl3pPr>
      <a:lvl4pPr marL="1787058" algn="l" defTabSz="1191372" rtl="0" eaLnBrk="1" latinLnBrk="0" hangingPunct="1">
        <a:defRPr sz="2300" kern="1200">
          <a:solidFill>
            <a:schemeClr val="tx1"/>
          </a:solidFill>
          <a:latin typeface="+mn-lt"/>
          <a:ea typeface="+mn-ea"/>
          <a:cs typeface="+mn-cs"/>
        </a:defRPr>
      </a:lvl4pPr>
      <a:lvl5pPr marL="2382744" algn="l" defTabSz="1191372" rtl="0" eaLnBrk="1" latinLnBrk="0" hangingPunct="1">
        <a:defRPr sz="2300" kern="1200">
          <a:solidFill>
            <a:schemeClr val="tx1"/>
          </a:solidFill>
          <a:latin typeface="+mn-lt"/>
          <a:ea typeface="+mn-ea"/>
          <a:cs typeface="+mn-cs"/>
        </a:defRPr>
      </a:lvl5pPr>
      <a:lvl6pPr marL="2978429" algn="l" defTabSz="1191372" rtl="0" eaLnBrk="1" latinLnBrk="0" hangingPunct="1">
        <a:defRPr sz="2300" kern="1200">
          <a:solidFill>
            <a:schemeClr val="tx1"/>
          </a:solidFill>
          <a:latin typeface="+mn-lt"/>
          <a:ea typeface="+mn-ea"/>
          <a:cs typeface="+mn-cs"/>
        </a:defRPr>
      </a:lvl6pPr>
      <a:lvl7pPr marL="3574115" algn="l" defTabSz="1191372" rtl="0" eaLnBrk="1" latinLnBrk="0" hangingPunct="1">
        <a:defRPr sz="2300" kern="1200">
          <a:solidFill>
            <a:schemeClr val="tx1"/>
          </a:solidFill>
          <a:latin typeface="+mn-lt"/>
          <a:ea typeface="+mn-ea"/>
          <a:cs typeface="+mn-cs"/>
        </a:defRPr>
      </a:lvl7pPr>
      <a:lvl8pPr marL="4169801" algn="l" defTabSz="1191372" rtl="0" eaLnBrk="1" latinLnBrk="0" hangingPunct="1">
        <a:defRPr sz="2300" kern="1200">
          <a:solidFill>
            <a:schemeClr val="tx1"/>
          </a:solidFill>
          <a:latin typeface="+mn-lt"/>
          <a:ea typeface="+mn-ea"/>
          <a:cs typeface="+mn-cs"/>
        </a:defRPr>
      </a:lvl8pPr>
      <a:lvl9pPr marL="4765487" algn="l" defTabSz="1191372"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22491" y="1410840"/>
            <a:ext cx="7300907" cy="1661993"/>
          </a:xfrm>
        </p:spPr>
        <p:txBody>
          <a:bodyPr/>
          <a:lstStyle/>
          <a:p>
            <a:r>
              <a:rPr lang="da-DK" dirty="0" smtClean="0"/>
              <a:t>Ord og </a:t>
            </a:r>
            <a:r>
              <a:rPr lang="da-DK" smtClean="0"/>
              <a:t>formuleringer – slutbrugerrettede </a:t>
            </a:r>
            <a:endParaRPr lang="da-DK" dirty="0"/>
          </a:p>
        </p:txBody>
      </p:sp>
      <p:sp>
        <p:nvSpPr>
          <p:cNvPr id="3" name="Pladsholder til dato 2"/>
          <p:cNvSpPr>
            <a:spLocks noGrp="1"/>
          </p:cNvSpPr>
          <p:nvPr>
            <p:ph type="dt" sz="half" idx="10"/>
          </p:nvPr>
        </p:nvSpPr>
        <p:spPr/>
        <p:txBody>
          <a:bodyPr/>
          <a:lstStyle/>
          <a:p>
            <a:fld id="{A18E3DCF-C5A7-4BFD-B20D-171B368679FD}" type="datetime2">
              <a:rPr lang="da-DK" smtClean="0"/>
              <a:pPr/>
              <a:t>3. februar 2021</a:t>
            </a:fld>
            <a:endParaRPr lang="da-DK" dirty="0"/>
          </a:p>
        </p:txBody>
      </p:sp>
      <p:sp>
        <p:nvSpPr>
          <p:cNvPr id="4" name="Pladsholder til indhold 3"/>
          <p:cNvSpPr>
            <a:spLocks noGrp="1"/>
          </p:cNvSpPr>
          <p:nvPr>
            <p:ph sz="half" idx="2"/>
          </p:nvPr>
        </p:nvSpPr>
        <p:spPr/>
        <p:txBody>
          <a:bodyPr/>
          <a:lstStyle/>
          <a:p>
            <a:r>
              <a:rPr lang="da-DK" dirty="0" smtClean="0"/>
              <a:t>Februar 2021</a:t>
            </a:r>
            <a:endParaRPr lang="da-DK" dirty="0"/>
          </a:p>
        </p:txBody>
      </p:sp>
    </p:spTree>
    <p:extLst>
      <p:ext uri="{BB962C8B-B14F-4D97-AF65-F5344CB8AC3E}">
        <p14:creationId xmlns:p14="http://schemas.microsoft.com/office/powerpoint/2010/main" val="3380969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66614" y="749500"/>
            <a:ext cx="10757291" cy="4719604"/>
          </a:xfrm>
        </p:spPr>
        <p:txBody>
          <a:bodyPr/>
          <a:lstStyle/>
          <a:p>
            <a:r>
              <a:rPr lang="da-DK" dirty="0" err="1" smtClean="0"/>
              <a:t>MitID</a:t>
            </a:r>
            <a:r>
              <a:rPr lang="da-DK" dirty="0" smtClean="0"/>
              <a:t> </a:t>
            </a:r>
            <a:r>
              <a:rPr lang="da-DK" dirty="0"/>
              <a:t>giver dig fortsat sikker adgang til det digitale Danmark. Du kan bruge MitID til alt det, du plejer at bruge </a:t>
            </a:r>
            <a:r>
              <a:rPr lang="da-DK" dirty="0" err="1"/>
              <a:t>NemID</a:t>
            </a:r>
            <a:r>
              <a:rPr lang="da-DK" dirty="0"/>
              <a:t> </a:t>
            </a:r>
            <a:r>
              <a:rPr lang="da-DK" dirty="0" smtClean="0"/>
              <a:t>til</a:t>
            </a:r>
            <a:br>
              <a:rPr lang="da-DK" dirty="0" smtClean="0"/>
            </a:br>
            <a:r>
              <a:rPr lang="da-DK" sz="1800" b="0" dirty="0" smtClean="0"/>
              <a:t/>
            </a:r>
            <a:br>
              <a:rPr lang="da-DK" sz="1800" b="0" dirty="0" smtClean="0"/>
            </a:br>
            <a:endParaRPr lang="da-DK" sz="1800" b="0" dirty="0"/>
          </a:p>
        </p:txBody>
      </p:sp>
      <p:sp>
        <p:nvSpPr>
          <p:cNvPr id="3" name="Pladsholder til diasnummer 2"/>
          <p:cNvSpPr>
            <a:spLocks noGrp="1"/>
          </p:cNvSpPr>
          <p:nvPr>
            <p:ph type="sldNum" sz="quarter" idx="12"/>
          </p:nvPr>
        </p:nvSpPr>
        <p:spPr/>
        <p:txBody>
          <a:bodyPr/>
          <a:lstStyle/>
          <a:p>
            <a:r>
              <a:rPr lang="da-DK" smtClean="0"/>
              <a:t>Slide </a:t>
            </a:r>
            <a:fld id="{F7529AE9-C9C1-47F3-9883-CD550D390BA3}" type="slidenum">
              <a:rPr lang="da-DK" smtClean="0"/>
              <a:pPr/>
              <a:t>2</a:t>
            </a:fld>
            <a:endParaRPr lang="da-DK" dirty="0"/>
          </a:p>
        </p:txBody>
      </p:sp>
    </p:spTree>
    <p:extLst>
      <p:ext uri="{BB962C8B-B14F-4D97-AF65-F5344CB8AC3E}">
        <p14:creationId xmlns:p14="http://schemas.microsoft.com/office/powerpoint/2010/main" val="20353494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22491" y="3097395"/>
            <a:ext cx="7084883" cy="664797"/>
          </a:xfrm>
        </p:spPr>
        <p:txBody>
          <a:bodyPr/>
          <a:lstStyle/>
          <a:p>
            <a:r>
              <a:rPr lang="da-DK" dirty="0" smtClean="0"/>
              <a:t>Ord – slutbrugerrettede   </a:t>
            </a:r>
            <a:endParaRPr lang="da-DK" dirty="0"/>
          </a:p>
        </p:txBody>
      </p:sp>
      <p:sp>
        <p:nvSpPr>
          <p:cNvPr id="3" name="Pladsholder til slidenummer 2"/>
          <p:cNvSpPr>
            <a:spLocks noGrp="1"/>
          </p:cNvSpPr>
          <p:nvPr>
            <p:ph type="sldNum" sz="quarter" idx="12"/>
          </p:nvPr>
        </p:nvSpPr>
        <p:spPr/>
        <p:txBody>
          <a:bodyPr/>
          <a:lstStyle/>
          <a:p>
            <a:r>
              <a:rPr lang="da-DK" smtClean="0"/>
              <a:t>Slide </a:t>
            </a:r>
            <a:fld id="{498701DA-8ED0-4068-BC32-38848BDA3233}" type="slidenum">
              <a:rPr lang="da-DK" smtClean="0"/>
              <a:pPr/>
              <a:t>3</a:t>
            </a:fld>
            <a:endParaRPr lang="da-DK" dirty="0"/>
          </a:p>
        </p:txBody>
      </p:sp>
    </p:spTree>
    <p:extLst>
      <p:ext uri="{BB962C8B-B14F-4D97-AF65-F5344CB8AC3E}">
        <p14:creationId xmlns:p14="http://schemas.microsoft.com/office/powerpoint/2010/main" val="3267622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Ellipse 20"/>
          <p:cNvSpPr/>
          <p:nvPr/>
        </p:nvSpPr>
        <p:spPr>
          <a:xfrm>
            <a:off x="8687494" y="1445938"/>
            <a:ext cx="1152128" cy="1152128"/>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p:cNvSpPr>
            <a:spLocks noGrp="1"/>
          </p:cNvSpPr>
          <p:nvPr>
            <p:ph type="title"/>
          </p:nvPr>
        </p:nvSpPr>
        <p:spPr/>
        <p:txBody>
          <a:bodyPr/>
          <a:lstStyle/>
          <a:p>
            <a:r>
              <a:rPr lang="da-DK" dirty="0" smtClean="0"/>
              <a:t>Disse ord bruger vi </a:t>
            </a:r>
            <a:endParaRPr lang="da-DK" dirty="0"/>
          </a:p>
        </p:txBody>
      </p:sp>
      <p:sp>
        <p:nvSpPr>
          <p:cNvPr id="3" name="Pladsholder til diasnummer 2"/>
          <p:cNvSpPr>
            <a:spLocks noGrp="1"/>
          </p:cNvSpPr>
          <p:nvPr>
            <p:ph type="sldNum" sz="quarter" idx="12"/>
          </p:nvPr>
        </p:nvSpPr>
        <p:spPr/>
        <p:txBody>
          <a:bodyPr/>
          <a:lstStyle/>
          <a:p>
            <a:r>
              <a:rPr lang="da-DK"/>
              <a:t>Slide </a:t>
            </a:r>
            <a:fld id="{8C1A6AE8-2B19-447B-AFD3-334E2AA70575}" type="slidenum">
              <a:rPr lang="da-DK" smtClean="0"/>
              <a:pPr/>
              <a:t>4</a:t>
            </a:fld>
            <a:endParaRPr lang="da-DK" dirty="0"/>
          </a:p>
        </p:txBody>
      </p:sp>
      <p:sp>
        <p:nvSpPr>
          <p:cNvPr id="4" name="Pladsholder til indhold 3"/>
          <p:cNvSpPr>
            <a:spLocks noGrp="1"/>
          </p:cNvSpPr>
          <p:nvPr>
            <p:ph sz="half" idx="13"/>
          </p:nvPr>
        </p:nvSpPr>
        <p:spPr>
          <a:xfrm>
            <a:off x="515206" y="2781722"/>
            <a:ext cx="6300080" cy="3599848"/>
          </a:xfrm>
        </p:spPr>
        <p:txBody>
          <a:bodyPr/>
          <a:lstStyle/>
          <a:p>
            <a:pPr>
              <a:spcAft>
                <a:spcPts val="300"/>
              </a:spcAft>
            </a:pPr>
            <a:r>
              <a:rPr lang="da-DK" sz="2000" b="1" dirty="0" smtClean="0">
                <a:solidFill>
                  <a:schemeClr val="accent2"/>
                </a:solidFill>
              </a:rPr>
              <a:t>Skriv altid </a:t>
            </a:r>
            <a:endParaRPr lang="da-DK" sz="2000" b="1" dirty="0">
              <a:solidFill>
                <a:schemeClr val="accent2"/>
              </a:solidFill>
            </a:endParaRPr>
          </a:p>
          <a:p>
            <a:pPr lvl="1"/>
            <a:r>
              <a:rPr lang="da-DK" sz="1600" dirty="0" smtClean="0"/>
              <a:t>MitID </a:t>
            </a:r>
            <a:r>
              <a:rPr lang="da-DK" sz="1600" dirty="0"/>
              <a:t>som utælleligt substantiv:  </a:t>
            </a:r>
          </a:p>
          <a:p>
            <a:pPr lvl="2"/>
            <a:r>
              <a:rPr lang="da-DK" sz="1600" dirty="0"/>
              <a:t>‘Du kan få MitID, hvis du …’ (ikke: ‘Du kan få </a:t>
            </a:r>
            <a:r>
              <a:rPr lang="da-DK" sz="1600" i="1" dirty="0"/>
              <a:t>et </a:t>
            </a:r>
            <a:r>
              <a:rPr lang="da-DK" sz="1600" dirty="0"/>
              <a:t>MitID’)</a:t>
            </a:r>
          </a:p>
          <a:p>
            <a:pPr lvl="1"/>
            <a:r>
              <a:rPr lang="da-DK" sz="1600" dirty="0"/>
              <a:t>MitID med stort ‘M’ og ‘ID’, også hvis der henvises til MitID.dk</a:t>
            </a:r>
          </a:p>
          <a:p>
            <a:pPr lvl="1"/>
            <a:r>
              <a:rPr lang="da-DK" sz="1600" dirty="0"/>
              <a:t>‘MitID app’, ‘MitID kodeviser</a:t>
            </a:r>
            <a:r>
              <a:rPr lang="da-DK" sz="1600" dirty="0" smtClean="0"/>
              <a:t>’ og ‘MitID </a:t>
            </a:r>
            <a:r>
              <a:rPr lang="da-DK" sz="1600" dirty="0"/>
              <a:t>kodeoplæser’ </a:t>
            </a:r>
            <a:r>
              <a:rPr lang="da-DK" sz="1600" dirty="0" smtClean="0"/>
              <a:t>om identifikationsmidlerne. Ordene ‘app’, ‘kodeviser’ og ‘kodeoplæser’ må ikke stå alene. </a:t>
            </a:r>
          </a:p>
          <a:p>
            <a:pPr lvl="1"/>
            <a:r>
              <a:rPr lang="da-DK" sz="1600" dirty="0" err="1" smtClean="0"/>
              <a:t>Bruger-ID</a:t>
            </a:r>
            <a:r>
              <a:rPr lang="da-DK" sz="1600" dirty="0" smtClean="0"/>
              <a:t> (ikke brugernavn)</a:t>
            </a:r>
            <a:endParaRPr lang="da-DK" sz="1600" dirty="0"/>
          </a:p>
          <a:p>
            <a:endParaRPr lang="da-DK" dirty="0"/>
          </a:p>
          <a:p>
            <a:endParaRPr lang="da-DK" dirty="0"/>
          </a:p>
        </p:txBody>
      </p:sp>
      <p:sp>
        <p:nvSpPr>
          <p:cNvPr id="5" name="Pladsholder til indhold 4"/>
          <p:cNvSpPr>
            <a:spLocks noGrp="1"/>
          </p:cNvSpPr>
          <p:nvPr>
            <p:ph sz="half" idx="14"/>
          </p:nvPr>
        </p:nvSpPr>
        <p:spPr>
          <a:xfrm>
            <a:off x="7535366" y="2709714"/>
            <a:ext cx="4146006" cy="3599848"/>
          </a:xfrm>
        </p:spPr>
        <p:txBody>
          <a:bodyPr>
            <a:normAutofit/>
          </a:bodyPr>
          <a:lstStyle/>
          <a:p>
            <a:pPr>
              <a:spcAft>
                <a:spcPts val="300"/>
              </a:spcAft>
            </a:pPr>
            <a:r>
              <a:rPr lang="da-DK" sz="2000" b="1" dirty="0" smtClean="0">
                <a:solidFill>
                  <a:schemeClr val="accent2"/>
                </a:solidFill>
              </a:rPr>
              <a:t>Undgå</a:t>
            </a:r>
            <a:endParaRPr lang="da-DK" sz="2000" b="1" dirty="0">
              <a:solidFill>
                <a:schemeClr val="accent2"/>
              </a:solidFill>
            </a:endParaRPr>
          </a:p>
          <a:p>
            <a:pPr lvl="1"/>
            <a:r>
              <a:rPr lang="da-DK" sz="1600" dirty="0"/>
              <a:t>‘Dit MitID’</a:t>
            </a:r>
          </a:p>
          <a:p>
            <a:pPr lvl="2"/>
            <a:r>
              <a:rPr lang="da-DK" sz="1600" dirty="0"/>
              <a:t>Hvis der er brug for at sætte et stedord </a:t>
            </a:r>
            <a:r>
              <a:rPr lang="da-DK" sz="1600" dirty="0" smtClean="0"/>
              <a:t>ind, </a:t>
            </a:r>
            <a:r>
              <a:rPr lang="da-DK" sz="1600" dirty="0"/>
              <a:t>skal det se således ud: ‘Dit personlige MitID</a:t>
            </a:r>
            <a:r>
              <a:rPr lang="da-DK" sz="1600" dirty="0" smtClean="0"/>
              <a:t>’.</a:t>
            </a:r>
          </a:p>
          <a:p>
            <a:pPr lvl="1"/>
            <a:r>
              <a:rPr lang="da-DK" sz="1600" dirty="0" smtClean="0"/>
              <a:t>Ordet ‘skifte’ eller lignende i forbindelse med migreringen, da brugerne ikke må tro, at de nu kan skille sig af med NemID. Skriv fx ‘Få MitID’ eller ‘Du skal have MitID’.</a:t>
            </a:r>
          </a:p>
          <a:p>
            <a:pPr lvl="1"/>
            <a:r>
              <a:rPr lang="da-DK" sz="1600" dirty="0" smtClean="0"/>
              <a:t>Ordet ‘identifikationsmidler’. Skriv i stedet ‘MitID app, MitID kodeviser og  MitID kodeoplæser’, hvis muligt. </a:t>
            </a:r>
            <a:endParaRPr lang="da-DK" sz="1600" dirty="0"/>
          </a:p>
        </p:txBody>
      </p:sp>
      <p:sp>
        <p:nvSpPr>
          <p:cNvPr id="12" name="Ellipse 11"/>
          <p:cNvSpPr/>
          <p:nvPr/>
        </p:nvSpPr>
        <p:spPr>
          <a:xfrm>
            <a:off x="1703206" y="1445938"/>
            <a:ext cx="1152000" cy="1152000"/>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6" name="Freeform 26"/>
          <p:cNvSpPr>
            <a:spLocks/>
          </p:cNvSpPr>
          <p:nvPr/>
        </p:nvSpPr>
        <p:spPr bwMode="auto">
          <a:xfrm>
            <a:off x="1990750" y="1777961"/>
            <a:ext cx="648072" cy="487959"/>
          </a:xfrm>
          <a:custGeom>
            <a:avLst/>
            <a:gdLst/>
            <a:ahLst/>
            <a:cxnLst>
              <a:cxn ang="0">
                <a:pos x="34" y="65"/>
              </a:cxn>
              <a:cxn ang="0">
                <a:pos x="12" y="43"/>
              </a:cxn>
              <a:cxn ang="0">
                <a:pos x="3" y="43"/>
              </a:cxn>
              <a:cxn ang="0">
                <a:pos x="3" y="52"/>
              </a:cxn>
              <a:cxn ang="0">
                <a:pos x="30" y="78"/>
              </a:cxn>
              <a:cxn ang="0">
                <a:pos x="38" y="78"/>
              </a:cxn>
              <a:cxn ang="0">
                <a:pos x="106" y="11"/>
              </a:cxn>
              <a:cxn ang="0">
                <a:pos x="106" y="2"/>
              </a:cxn>
              <a:cxn ang="0">
                <a:pos x="97" y="2"/>
              </a:cxn>
              <a:cxn ang="0">
                <a:pos x="34" y="65"/>
              </a:cxn>
            </a:cxnLst>
            <a:rect l="0" t="0" r="r" b="b"/>
            <a:pathLst>
              <a:path w="108" h="81">
                <a:moveTo>
                  <a:pt x="34" y="65"/>
                </a:moveTo>
                <a:cubicBezTo>
                  <a:pt x="12" y="43"/>
                  <a:pt x="12" y="43"/>
                  <a:pt x="12" y="43"/>
                </a:cubicBezTo>
                <a:cubicBezTo>
                  <a:pt x="9" y="40"/>
                  <a:pt x="5" y="40"/>
                  <a:pt x="3" y="43"/>
                </a:cubicBezTo>
                <a:cubicBezTo>
                  <a:pt x="0" y="45"/>
                  <a:pt x="0" y="49"/>
                  <a:pt x="3" y="52"/>
                </a:cubicBezTo>
                <a:cubicBezTo>
                  <a:pt x="30" y="78"/>
                  <a:pt x="30" y="78"/>
                  <a:pt x="30" y="78"/>
                </a:cubicBezTo>
                <a:cubicBezTo>
                  <a:pt x="32" y="81"/>
                  <a:pt x="36" y="81"/>
                  <a:pt x="38" y="78"/>
                </a:cubicBezTo>
                <a:cubicBezTo>
                  <a:pt x="106" y="11"/>
                  <a:pt x="106" y="11"/>
                  <a:pt x="106" y="11"/>
                </a:cubicBezTo>
                <a:cubicBezTo>
                  <a:pt x="108" y="8"/>
                  <a:pt x="108" y="4"/>
                  <a:pt x="106" y="2"/>
                </a:cubicBezTo>
                <a:cubicBezTo>
                  <a:pt x="103" y="0"/>
                  <a:pt x="99" y="0"/>
                  <a:pt x="97" y="2"/>
                </a:cubicBezTo>
                <a:lnTo>
                  <a:pt x="34" y="65"/>
                </a:lnTo>
                <a:close/>
              </a:path>
            </a:pathLst>
          </a:custGeom>
          <a:solidFill>
            <a:srgbClr val="001C44"/>
          </a:solidFill>
          <a:ln w="9525">
            <a:noFill/>
            <a:round/>
            <a:headEnd/>
            <a:tailEnd/>
          </a:ln>
        </p:spPr>
        <p:txBody>
          <a:bodyPr vert="horz" wrap="square" lIns="91440" tIns="45720" rIns="91440" bIns="45720" numCol="1" anchor="t" anchorCtr="0" compatLnSpc="1">
            <a:prstTxWarp prst="textNoShape">
              <a:avLst/>
            </a:prstTxWarp>
          </a:bodyPr>
          <a:lstStyle/>
          <a:p>
            <a:endParaRPr lang="da-DK"/>
          </a:p>
        </p:txBody>
      </p:sp>
      <p:sp>
        <p:nvSpPr>
          <p:cNvPr id="27" name="Freeform 22"/>
          <p:cNvSpPr>
            <a:spLocks/>
          </p:cNvSpPr>
          <p:nvPr/>
        </p:nvSpPr>
        <p:spPr bwMode="auto">
          <a:xfrm>
            <a:off x="8975526" y="1763951"/>
            <a:ext cx="576064" cy="573197"/>
          </a:xfrm>
          <a:custGeom>
            <a:avLst/>
            <a:gdLst/>
            <a:ahLst/>
            <a:cxnLst>
              <a:cxn ang="0">
                <a:pos x="83" y="2"/>
              </a:cxn>
              <a:cxn ang="0">
                <a:pos x="74" y="2"/>
              </a:cxn>
              <a:cxn ang="0">
                <a:pos x="43" y="33"/>
              </a:cxn>
              <a:cxn ang="0">
                <a:pos x="11" y="2"/>
              </a:cxn>
              <a:cxn ang="0">
                <a:pos x="2" y="2"/>
              </a:cxn>
              <a:cxn ang="0">
                <a:pos x="2" y="11"/>
              </a:cxn>
              <a:cxn ang="0">
                <a:pos x="34" y="42"/>
              </a:cxn>
              <a:cxn ang="0">
                <a:pos x="2" y="73"/>
              </a:cxn>
              <a:cxn ang="0">
                <a:pos x="2" y="82"/>
              </a:cxn>
              <a:cxn ang="0">
                <a:pos x="11" y="82"/>
              </a:cxn>
              <a:cxn ang="0">
                <a:pos x="43" y="51"/>
              </a:cxn>
              <a:cxn ang="0">
                <a:pos x="74" y="82"/>
              </a:cxn>
              <a:cxn ang="0">
                <a:pos x="83" y="82"/>
              </a:cxn>
              <a:cxn ang="0">
                <a:pos x="83" y="73"/>
              </a:cxn>
              <a:cxn ang="0">
                <a:pos x="52" y="42"/>
              </a:cxn>
              <a:cxn ang="0">
                <a:pos x="83" y="11"/>
              </a:cxn>
              <a:cxn ang="0">
                <a:pos x="83" y="2"/>
              </a:cxn>
            </a:cxnLst>
            <a:rect l="0" t="0" r="r" b="b"/>
            <a:pathLst>
              <a:path w="85" h="85">
                <a:moveTo>
                  <a:pt x="83" y="2"/>
                </a:moveTo>
                <a:cubicBezTo>
                  <a:pt x="80" y="0"/>
                  <a:pt x="76" y="0"/>
                  <a:pt x="74" y="2"/>
                </a:cubicBezTo>
                <a:cubicBezTo>
                  <a:pt x="43" y="33"/>
                  <a:pt x="43" y="33"/>
                  <a:pt x="43" y="33"/>
                </a:cubicBezTo>
                <a:cubicBezTo>
                  <a:pt x="11" y="2"/>
                  <a:pt x="11" y="2"/>
                  <a:pt x="11" y="2"/>
                </a:cubicBezTo>
                <a:cubicBezTo>
                  <a:pt x="9" y="0"/>
                  <a:pt x="5" y="0"/>
                  <a:pt x="2" y="2"/>
                </a:cubicBezTo>
                <a:cubicBezTo>
                  <a:pt x="0" y="5"/>
                  <a:pt x="0" y="9"/>
                  <a:pt x="2" y="11"/>
                </a:cubicBezTo>
                <a:cubicBezTo>
                  <a:pt x="34" y="42"/>
                  <a:pt x="34" y="42"/>
                  <a:pt x="34" y="42"/>
                </a:cubicBezTo>
                <a:cubicBezTo>
                  <a:pt x="2" y="73"/>
                  <a:pt x="2" y="73"/>
                  <a:pt x="2" y="73"/>
                </a:cubicBezTo>
                <a:cubicBezTo>
                  <a:pt x="0" y="76"/>
                  <a:pt x="0" y="80"/>
                  <a:pt x="2" y="82"/>
                </a:cubicBezTo>
                <a:cubicBezTo>
                  <a:pt x="5" y="85"/>
                  <a:pt x="9" y="85"/>
                  <a:pt x="11" y="82"/>
                </a:cubicBezTo>
                <a:cubicBezTo>
                  <a:pt x="43" y="51"/>
                  <a:pt x="43" y="51"/>
                  <a:pt x="43" y="51"/>
                </a:cubicBezTo>
                <a:cubicBezTo>
                  <a:pt x="74" y="82"/>
                  <a:pt x="74" y="82"/>
                  <a:pt x="74" y="82"/>
                </a:cubicBezTo>
                <a:cubicBezTo>
                  <a:pt x="76" y="85"/>
                  <a:pt x="80" y="85"/>
                  <a:pt x="83" y="82"/>
                </a:cubicBezTo>
                <a:cubicBezTo>
                  <a:pt x="85" y="80"/>
                  <a:pt x="85" y="76"/>
                  <a:pt x="83" y="73"/>
                </a:cubicBezTo>
                <a:cubicBezTo>
                  <a:pt x="52" y="42"/>
                  <a:pt x="52" y="42"/>
                  <a:pt x="52" y="42"/>
                </a:cubicBezTo>
                <a:cubicBezTo>
                  <a:pt x="83" y="11"/>
                  <a:pt x="83" y="11"/>
                  <a:pt x="83" y="11"/>
                </a:cubicBezTo>
                <a:cubicBezTo>
                  <a:pt x="85" y="9"/>
                  <a:pt x="85" y="5"/>
                  <a:pt x="83" y="2"/>
                </a:cubicBezTo>
                <a:close/>
              </a:path>
            </a:pathLst>
          </a:custGeom>
          <a:solidFill>
            <a:srgbClr val="001C44"/>
          </a:solidFill>
          <a:ln w="9525">
            <a:noFill/>
            <a:round/>
            <a:headEnd/>
            <a:tailEnd/>
          </a:ln>
        </p:spPr>
        <p:txBody>
          <a:bodyPr vert="horz" wrap="square" lIns="91440" tIns="45720" rIns="91440" bIns="45720" numCol="1" anchor="t" anchorCtr="0" compatLnSpc="1">
            <a:prstTxWarp prst="textNoShape">
              <a:avLst/>
            </a:prstTxWarp>
          </a:bodyPr>
          <a:lstStyle/>
          <a:p>
            <a:endParaRPr lang="da-DK"/>
          </a:p>
        </p:txBody>
      </p:sp>
    </p:spTree>
    <p:extLst>
      <p:ext uri="{BB962C8B-B14F-4D97-AF65-F5344CB8AC3E}">
        <p14:creationId xmlns:p14="http://schemas.microsoft.com/office/powerpoint/2010/main" val="2772186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22491" y="2764996"/>
            <a:ext cx="7084883" cy="1329595"/>
          </a:xfrm>
        </p:spPr>
        <p:txBody>
          <a:bodyPr/>
          <a:lstStyle/>
          <a:p>
            <a:r>
              <a:rPr lang="da-DK" dirty="0" smtClean="0"/>
              <a:t>Formuleringer – slutbrugerrettede  </a:t>
            </a:r>
            <a:endParaRPr lang="da-DK" dirty="0"/>
          </a:p>
        </p:txBody>
      </p:sp>
      <p:sp>
        <p:nvSpPr>
          <p:cNvPr id="3" name="Pladsholder til slidenummer 2"/>
          <p:cNvSpPr>
            <a:spLocks noGrp="1"/>
          </p:cNvSpPr>
          <p:nvPr>
            <p:ph type="sldNum" sz="quarter" idx="12"/>
          </p:nvPr>
        </p:nvSpPr>
        <p:spPr/>
        <p:txBody>
          <a:bodyPr/>
          <a:lstStyle/>
          <a:p>
            <a:r>
              <a:rPr lang="da-DK" smtClean="0"/>
              <a:t>Slide </a:t>
            </a:r>
            <a:fld id="{498701DA-8ED0-4068-BC32-38848BDA3233}" type="slidenum">
              <a:rPr lang="da-DK" smtClean="0"/>
              <a:pPr/>
              <a:t>5</a:t>
            </a:fld>
            <a:endParaRPr lang="da-DK" dirty="0"/>
          </a:p>
        </p:txBody>
      </p:sp>
    </p:spTree>
    <p:extLst>
      <p:ext uri="{BB962C8B-B14F-4D97-AF65-F5344CB8AC3E}">
        <p14:creationId xmlns:p14="http://schemas.microsoft.com/office/powerpoint/2010/main" val="210045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dsholder til billede 4" descr="liste.jpg"/>
          <p:cNvPicPr>
            <a:picLocks noGrp="1" noChangeAspect="1"/>
          </p:cNvPicPr>
          <p:nvPr>
            <p:ph type="pic" sz="quarter" idx="10"/>
          </p:nvPr>
        </p:nvPicPr>
        <p:blipFill>
          <a:blip r:embed="rId3" cstate="print"/>
          <a:srcRect l="12" r="12"/>
          <a:stretch>
            <a:fillRect/>
          </a:stretch>
        </p:blipFill>
        <p:spPr/>
      </p:pic>
      <p:sp>
        <p:nvSpPr>
          <p:cNvPr id="3" name="Titel 2"/>
          <p:cNvSpPr>
            <a:spLocks noGrp="1"/>
          </p:cNvSpPr>
          <p:nvPr>
            <p:ph type="title"/>
          </p:nvPr>
        </p:nvSpPr>
        <p:spPr/>
        <p:txBody>
          <a:bodyPr/>
          <a:lstStyle/>
          <a:p>
            <a:r>
              <a:rPr lang="da-DK" dirty="0" smtClean="0"/>
              <a:t>Indhold </a:t>
            </a:r>
            <a:endParaRPr lang="da-DK" dirty="0"/>
          </a:p>
        </p:txBody>
      </p:sp>
      <p:sp>
        <p:nvSpPr>
          <p:cNvPr id="4" name="Pladsholder til indhold 3"/>
          <p:cNvSpPr>
            <a:spLocks noGrp="1"/>
          </p:cNvSpPr>
          <p:nvPr>
            <p:ph sz="half" idx="1"/>
          </p:nvPr>
        </p:nvSpPr>
        <p:spPr/>
        <p:txBody>
          <a:bodyPr/>
          <a:lstStyle/>
          <a:p>
            <a:pPr lvl="1"/>
            <a:r>
              <a:rPr lang="da-DK" dirty="0" smtClean="0"/>
              <a:t>Standardformuleringer</a:t>
            </a:r>
          </a:p>
          <a:p>
            <a:pPr lvl="2"/>
            <a:r>
              <a:rPr lang="da-DK" dirty="0" smtClean="0"/>
              <a:t>Generelt om overgangen til MitID</a:t>
            </a:r>
          </a:p>
          <a:p>
            <a:pPr lvl="2"/>
            <a:r>
              <a:rPr lang="da-DK" dirty="0" smtClean="0"/>
              <a:t>Om identifikationsmidler</a:t>
            </a:r>
          </a:p>
          <a:p>
            <a:pPr lvl="2"/>
            <a:r>
              <a:rPr lang="da-DK" dirty="0" smtClean="0"/>
              <a:t>Om </a:t>
            </a:r>
            <a:r>
              <a:rPr lang="da-DK" dirty="0" err="1" smtClean="0"/>
              <a:t>bruger-ID</a:t>
            </a:r>
            <a:endParaRPr lang="da-DK" dirty="0" smtClean="0"/>
          </a:p>
          <a:p>
            <a:endParaRPr lang="da-DK" dirty="0" smtClean="0"/>
          </a:p>
          <a:p>
            <a:endParaRPr lang="da-DK" dirty="0"/>
          </a:p>
        </p:txBody>
      </p:sp>
    </p:spTree>
    <p:extLst>
      <p:ext uri="{BB962C8B-B14F-4D97-AF65-F5344CB8AC3E}">
        <p14:creationId xmlns:p14="http://schemas.microsoft.com/office/powerpoint/2010/main" val="14574881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5206" y="478013"/>
            <a:ext cx="9972488" cy="492443"/>
          </a:xfrm>
        </p:spPr>
        <p:txBody>
          <a:bodyPr/>
          <a:lstStyle/>
          <a:p>
            <a:r>
              <a:rPr lang="da-DK" dirty="0" smtClean="0"/>
              <a:t>Standardformuleringer – generelt om overgangen til MitID  </a:t>
            </a:r>
            <a:endParaRPr lang="da-DK" dirty="0"/>
          </a:p>
        </p:txBody>
      </p:sp>
      <p:sp>
        <p:nvSpPr>
          <p:cNvPr id="5" name="Pladsholder til slidenummer 4"/>
          <p:cNvSpPr>
            <a:spLocks noGrp="1"/>
          </p:cNvSpPr>
          <p:nvPr>
            <p:ph type="sldNum" sz="quarter" idx="12"/>
          </p:nvPr>
        </p:nvSpPr>
        <p:spPr/>
        <p:txBody>
          <a:bodyPr/>
          <a:lstStyle/>
          <a:p>
            <a:r>
              <a:rPr lang="da-DK" smtClean="0"/>
              <a:t>Slide </a:t>
            </a:r>
            <a:fld id="{8C1A6AE8-2B19-447B-AFD3-334E2AA70575}" type="slidenum">
              <a:rPr lang="da-DK" smtClean="0"/>
              <a:pPr/>
              <a:t>7</a:t>
            </a:fld>
            <a:endParaRPr lang="da-DK" dirty="0"/>
          </a:p>
        </p:txBody>
      </p:sp>
      <p:sp>
        <p:nvSpPr>
          <p:cNvPr id="6" name="Tekstfelt 5"/>
          <p:cNvSpPr txBox="1"/>
          <p:nvPr/>
        </p:nvSpPr>
        <p:spPr>
          <a:xfrm>
            <a:off x="532883" y="1381866"/>
            <a:ext cx="5490315" cy="1354217"/>
          </a:xfrm>
          <a:prstGeom prst="rect">
            <a:avLst/>
          </a:prstGeom>
          <a:noFill/>
          <a:ln>
            <a:solidFill>
              <a:schemeClr val="accent1"/>
            </a:solidFill>
          </a:ln>
        </p:spPr>
        <p:txBody>
          <a:bodyPr wrap="square" rtlCol="0">
            <a:spAutoFit/>
          </a:bodyPr>
          <a:lstStyle/>
          <a:p>
            <a:r>
              <a:rPr lang="da-DK" sz="1800" b="1" dirty="0">
                <a:solidFill>
                  <a:schemeClr val="tx2"/>
                </a:solidFill>
              </a:rPr>
              <a:t>Fra NemID til MitID</a:t>
            </a:r>
          </a:p>
          <a:p>
            <a:r>
              <a:rPr lang="da-DK" sz="1600" dirty="0">
                <a:solidFill>
                  <a:schemeClr val="tx2"/>
                </a:solidFill>
              </a:rPr>
              <a:t>Alle med NemID skal have MitID. Du kan bruge MitID til alt det, som du har brugt NemID til, fx til at gå på netbanken, tjekke årsopgørelsen, melde flytning eller søge om daginstitutionsplads. </a:t>
            </a:r>
          </a:p>
        </p:txBody>
      </p:sp>
      <p:sp>
        <p:nvSpPr>
          <p:cNvPr id="7" name="Tekstfelt 6"/>
          <p:cNvSpPr txBox="1"/>
          <p:nvPr/>
        </p:nvSpPr>
        <p:spPr>
          <a:xfrm>
            <a:off x="532883" y="3158906"/>
            <a:ext cx="5490315" cy="1600438"/>
          </a:xfrm>
          <a:prstGeom prst="rect">
            <a:avLst/>
          </a:prstGeom>
          <a:noFill/>
          <a:ln>
            <a:solidFill>
              <a:schemeClr val="accent1"/>
            </a:solidFill>
          </a:ln>
        </p:spPr>
        <p:txBody>
          <a:bodyPr wrap="square" rtlCol="0">
            <a:spAutoFit/>
          </a:bodyPr>
          <a:lstStyle/>
          <a:p>
            <a:r>
              <a:rPr lang="da-DK" sz="1800" b="1" dirty="0">
                <a:solidFill>
                  <a:schemeClr val="tx2"/>
                </a:solidFill>
              </a:rPr>
              <a:t>Behold NemID indtil videre </a:t>
            </a:r>
          </a:p>
          <a:p>
            <a:r>
              <a:rPr lang="da-DK" sz="1600" dirty="0">
                <a:solidFill>
                  <a:schemeClr val="tx2"/>
                </a:solidFill>
              </a:rPr>
              <a:t>Selvom du får MitID, skal du beholde NemID indtil videre. Det skal du, fordi der i en overgangsperiode kan være enkelte steder, hvor du stadig skal bruge NemID, indtil NemID er endeligt udfaset. Du får besked, når du ikke længere skal have NemID – enten af din bank eller af Digitaliseringsstyrelsen. </a:t>
            </a:r>
          </a:p>
        </p:txBody>
      </p:sp>
      <p:sp>
        <p:nvSpPr>
          <p:cNvPr id="8" name="Tekstfelt 7"/>
          <p:cNvSpPr txBox="1"/>
          <p:nvPr/>
        </p:nvSpPr>
        <p:spPr>
          <a:xfrm>
            <a:off x="6216086" y="1380321"/>
            <a:ext cx="5490315" cy="2585323"/>
          </a:xfrm>
          <a:prstGeom prst="rect">
            <a:avLst/>
          </a:prstGeom>
          <a:noFill/>
          <a:ln>
            <a:solidFill>
              <a:schemeClr val="accent1"/>
            </a:solidFill>
          </a:ln>
        </p:spPr>
        <p:txBody>
          <a:bodyPr wrap="square" rtlCol="0">
            <a:spAutoFit/>
          </a:bodyPr>
          <a:lstStyle/>
          <a:p>
            <a:r>
              <a:rPr lang="da-DK" sz="1800" b="1" dirty="0">
                <a:solidFill>
                  <a:schemeClr val="tx2"/>
                </a:solidFill>
              </a:rPr>
              <a:t>Sådan får du MitID</a:t>
            </a:r>
          </a:p>
          <a:p>
            <a:r>
              <a:rPr lang="da-DK" sz="1600" dirty="0">
                <a:solidFill>
                  <a:schemeClr val="tx2"/>
                </a:solidFill>
              </a:rPr>
              <a:t>Der er to måder, som du kan få MitID på – begge er via digital selvbetjening: </a:t>
            </a:r>
          </a:p>
          <a:p>
            <a:r>
              <a:rPr lang="da-DK" sz="1600" dirty="0">
                <a:solidFill>
                  <a:schemeClr val="tx2"/>
                </a:solidFill>
              </a:rPr>
              <a:t> </a:t>
            </a:r>
          </a:p>
          <a:p>
            <a:pPr marL="285750" lvl="0" indent="-285750">
              <a:buFont typeface="Arial" panose="020B0604020202020204" pitchFamily="34" charset="0"/>
              <a:buChar char="•"/>
            </a:pPr>
            <a:r>
              <a:rPr lang="da-DK" sz="1600" dirty="0">
                <a:solidFill>
                  <a:schemeClr val="tx2"/>
                </a:solidFill>
              </a:rPr>
              <a:t>Hvis du har en </a:t>
            </a:r>
            <a:r>
              <a:rPr lang="da-DK" sz="1600" dirty="0" err="1">
                <a:solidFill>
                  <a:schemeClr val="tx2"/>
                </a:solidFill>
              </a:rPr>
              <a:t>netbankaftale</a:t>
            </a:r>
            <a:r>
              <a:rPr lang="da-DK" sz="1600" dirty="0">
                <a:solidFill>
                  <a:schemeClr val="tx2"/>
                </a:solidFill>
              </a:rPr>
              <a:t> med en dansk eller grønlandsk bank, kan du få MitID via din net- eller mobilbank.  </a:t>
            </a:r>
          </a:p>
          <a:p>
            <a:pPr marL="285750" lvl="0" indent="-285750">
              <a:buFont typeface="Arial" panose="020B0604020202020204" pitchFamily="34" charset="0"/>
              <a:buChar char="•"/>
            </a:pPr>
            <a:r>
              <a:rPr lang="da-DK" sz="1600" dirty="0">
                <a:solidFill>
                  <a:schemeClr val="tx2"/>
                </a:solidFill>
              </a:rPr>
              <a:t>Hvis du ikke har en </a:t>
            </a:r>
            <a:r>
              <a:rPr lang="da-DK" sz="1600" dirty="0" err="1">
                <a:solidFill>
                  <a:schemeClr val="tx2"/>
                </a:solidFill>
              </a:rPr>
              <a:t>netbankaftale</a:t>
            </a:r>
            <a:r>
              <a:rPr lang="da-DK" sz="1600" dirty="0">
                <a:solidFill>
                  <a:schemeClr val="tx2"/>
                </a:solidFill>
              </a:rPr>
              <a:t> med en dansk eller grønlandsk bank, kan du få MitID på MitID.dk.  </a:t>
            </a:r>
          </a:p>
          <a:p>
            <a:r>
              <a:rPr lang="da-DK" sz="1600" dirty="0">
                <a:solidFill>
                  <a:schemeClr val="tx2"/>
                </a:solidFill>
              </a:rPr>
              <a:t> </a:t>
            </a:r>
          </a:p>
          <a:p>
            <a:r>
              <a:rPr lang="da-DK" sz="1600" dirty="0">
                <a:solidFill>
                  <a:schemeClr val="tx2"/>
                </a:solidFill>
              </a:rPr>
              <a:t>Du kan få MitID fra sommeren 2021. </a:t>
            </a:r>
          </a:p>
        </p:txBody>
      </p:sp>
    </p:spTree>
    <p:extLst>
      <p:ext uri="{BB962C8B-B14F-4D97-AF65-F5344CB8AC3E}">
        <p14:creationId xmlns:p14="http://schemas.microsoft.com/office/powerpoint/2010/main" val="3944304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5206" y="478013"/>
            <a:ext cx="9972488" cy="492443"/>
          </a:xfrm>
        </p:spPr>
        <p:txBody>
          <a:bodyPr/>
          <a:lstStyle/>
          <a:p>
            <a:r>
              <a:rPr lang="da-DK" dirty="0" smtClean="0"/>
              <a:t>Standardformuleringer – om identifikationsmidler </a:t>
            </a:r>
            <a:endParaRPr lang="da-DK" dirty="0"/>
          </a:p>
        </p:txBody>
      </p:sp>
      <p:sp>
        <p:nvSpPr>
          <p:cNvPr id="5" name="Pladsholder til slidenummer 4"/>
          <p:cNvSpPr>
            <a:spLocks noGrp="1"/>
          </p:cNvSpPr>
          <p:nvPr>
            <p:ph type="sldNum" sz="quarter" idx="12"/>
          </p:nvPr>
        </p:nvSpPr>
        <p:spPr/>
        <p:txBody>
          <a:bodyPr/>
          <a:lstStyle/>
          <a:p>
            <a:r>
              <a:rPr lang="da-DK" smtClean="0"/>
              <a:t>Slide </a:t>
            </a:r>
            <a:fld id="{8C1A6AE8-2B19-447B-AFD3-334E2AA70575}" type="slidenum">
              <a:rPr lang="da-DK" smtClean="0"/>
              <a:pPr/>
              <a:t>8</a:t>
            </a:fld>
            <a:endParaRPr lang="da-DK" dirty="0"/>
          </a:p>
        </p:txBody>
      </p:sp>
      <p:sp>
        <p:nvSpPr>
          <p:cNvPr id="9" name="Tekstfelt 8"/>
          <p:cNvSpPr txBox="1"/>
          <p:nvPr/>
        </p:nvSpPr>
        <p:spPr>
          <a:xfrm>
            <a:off x="522826" y="1363623"/>
            <a:ext cx="11220483" cy="4924425"/>
          </a:xfrm>
          <a:prstGeom prst="rect">
            <a:avLst/>
          </a:prstGeom>
          <a:noFill/>
          <a:ln>
            <a:solidFill>
              <a:schemeClr val="accent1"/>
            </a:solidFill>
          </a:ln>
        </p:spPr>
        <p:txBody>
          <a:bodyPr wrap="square" rtlCol="0">
            <a:spAutoFit/>
          </a:bodyPr>
          <a:lstStyle/>
          <a:p>
            <a:r>
              <a:rPr lang="da-DK" sz="1800" dirty="0">
                <a:solidFill>
                  <a:schemeClr val="tx2"/>
                </a:solidFill>
              </a:rPr>
              <a:t>Alle slutbrugere skal have et </a:t>
            </a:r>
            <a:r>
              <a:rPr lang="da-DK" sz="1800" dirty="0" err="1" smtClean="0">
                <a:solidFill>
                  <a:schemeClr val="tx2"/>
                </a:solidFill>
              </a:rPr>
              <a:t>bruger-ID</a:t>
            </a:r>
            <a:r>
              <a:rPr lang="da-DK" sz="1800" dirty="0" smtClean="0">
                <a:solidFill>
                  <a:schemeClr val="tx2"/>
                </a:solidFill>
              </a:rPr>
              <a:t> </a:t>
            </a:r>
            <a:r>
              <a:rPr lang="da-DK" sz="1800" dirty="0">
                <a:solidFill>
                  <a:schemeClr val="tx2"/>
                </a:solidFill>
              </a:rPr>
              <a:t>– og vælge et MitID identifikationsmiddel. </a:t>
            </a:r>
          </a:p>
          <a:p>
            <a:endParaRPr lang="da-DK" sz="1800" b="1" dirty="0" smtClean="0">
              <a:solidFill>
                <a:schemeClr val="tx2"/>
              </a:solidFill>
            </a:endParaRPr>
          </a:p>
          <a:p>
            <a:r>
              <a:rPr lang="da-DK" sz="1800" b="1" dirty="0" smtClean="0">
                <a:solidFill>
                  <a:schemeClr val="tx2"/>
                </a:solidFill>
              </a:rPr>
              <a:t>MitID </a:t>
            </a:r>
            <a:r>
              <a:rPr lang="da-DK" sz="1800" b="1" dirty="0">
                <a:solidFill>
                  <a:schemeClr val="tx2"/>
                </a:solidFill>
              </a:rPr>
              <a:t>app </a:t>
            </a:r>
          </a:p>
          <a:p>
            <a:r>
              <a:rPr lang="da-DK" sz="1600" dirty="0">
                <a:solidFill>
                  <a:schemeClr val="tx2"/>
                </a:solidFill>
              </a:rPr>
              <a:t>MitID er først og fremmest en app til smartphone og tablet. Når du har MitID appen, kan du med et </a:t>
            </a:r>
            <a:r>
              <a:rPr lang="da-DK" sz="1600" dirty="0" err="1">
                <a:solidFill>
                  <a:schemeClr val="tx2"/>
                </a:solidFill>
              </a:rPr>
              <a:t>swipe</a:t>
            </a:r>
            <a:r>
              <a:rPr lang="da-DK" sz="1600" dirty="0">
                <a:solidFill>
                  <a:schemeClr val="tx2"/>
                </a:solidFill>
              </a:rPr>
              <a:t> godkende med MitID. Du får samme oplevelse som med NemID nøgleapp og kan bruge MitID med det samme. </a:t>
            </a:r>
          </a:p>
          <a:p>
            <a:endParaRPr lang="da-DK" sz="1800" b="1" dirty="0" smtClean="0">
              <a:solidFill>
                <a:schemeClr val="tx2"/>
              </a:solidFill>
            </a:endParaRPr>
          </a:p>
          <a:p>
            <a:r>
              <a:rPr lang="da-DK" sz="1800" b="1" dirty="0" smtClean="0">
                <a:solidFill>
                  <a:schemeClr val="tx2"/>
                </a:solidFill>
              </a:rPr>
              <a:t>Alternativer</a:t>
            </a:r>
            <a:endParaRPr lang="da-DK" sz="1800" b="1" dirty="0">
              <a:solidFill>
                <a:schemeClr val="tx2"/>
              </a:solidFill>
            </a:endParaRPr>
          </a:p>
          <a:p>
            <a:r>
              <a:rPr lang="da-DK" sz="1600" dirty="0">
                <a:solidFill>
                  <a:schemeClr val="tx2"/>
                </a:solidFill>
              </a:rPr>
              <a:t>Hvis du gerne vil have et alternativ til MitID appen, er der MitID </a:t>
            </a:r>
            <a:r>
              <a:rPr lang="da-DK" sz="1600" dirty="0" smtClean="0">
                <a:solidFill>
                  <a:schemeClr val="tx2"/>
                </a:solidFill>
              </a:rPr>
              <a:t>kodeviser </a:t>
            </a:r>
            <a:r>
              <a:rPr lang="da-DK" sz="1600" dirty="0">
                <a:solidFill>
                  <a:schemeClr val="tx2"/>
                </a:solidFill>
              </a:rPr>
              <a:t>eller MitID kodeoplæser. </a:t>
            </a:r>
          </a:p>
          <a:p>
            <a:r>
              <a:rPr lang="da-DK" sz="1600" dirty="0">
                <a:solidFill>
                  <a:schemeClr val="tx2"/>
                </a:solidFill>
              </a:rPr>
              <a:t> </a:t>
            </a:r>
          </a:p>
          <a:p>
            <a:r>
              <a:rPr lang="da-DK" sz="1600" b="1" dirty="0" smtClean="0">
                <a:solidFill>
                  <a:schemeClr val="tx2"/>
                </a:solidFill>
              </a:rPr>
              <a:t>MitID </a:t>
            </a:r>
            <a:r>
              <a:rPr lang="da-DK" sz="1600" b="1" dirty="0">
                <a:solidFill>
                  <a:schemeClr val="tx2"/>
                </a:solidFill>
              </a:rPr>
              <a:t>kodeviser</a:t>
            </a:r>
            <a:endParaRPr lang="da-DK" sz="1600" dirty="0">
              <a:solidFill>
                <a:schemeClr val="tx2"/>
              </a:solidFill>
            </a:endParaRPr>
          </a:p>
          <a:p>
            <a:r>
              <a:rPr lang="da-DK" sz="1600" dirty="0">
                <a:solidFill>
                  <a:schemeClr val="tx2"/>
                </a:solidFill>
              </a:rPr>
              <a:t>MitID kodeviseren er en lille, elektronisk enhed, der viser dig en engangskode. Den skal du indtaste, når du godkender med MitID. </a:t>
            </a:r>
          </a:p>
          <a:p>
            <a:r>
              <a:rPr lang="da-DK" sz="1600" dirty="0">
                <a:solidFill>
                  <a:schemeClr val="tx2"/>
                </a:solidFill>
              </a:rPr>
              <a:t> </a:t>
            </a:r>
          </a:p>
          <a:p>
            <a:r>
              <a:rPr lang="da-DK" sz="1600" dirty="0">
                <a:solidFill>
                  <a:schemeClr val="tx2"/>
                </a:solidFill>
              </a:rPr>
              <a:t>Du får kodeviseren sendt med posten, eller du kan hente den i borgerservice. </a:t>
            </a:r>
          </a:p>
          <a:p>
            <a:r>
              <a:rPr lang="da-DK" sz="1600" dirty="0">
                <a:solidFill>
                  <a:schemeClr val="tx2"/>
                </a:solidFill>
              </a:rPr>
              <a:t> </a:t>
            </a:r>
          </a:p>
          <a:p>
            <a:r>
              <a:rPr lang="da-DK" sz="1600" b="1" dirty="0">
                <a:solidFill>
                  <a:schemeClr val="tx2"/>
                </a:solidFill>
              </a:rPr>
              <a:t>MitID kodeoplæser</a:t>
            </a:r>
            <a:endParaRPr lang="da-DK" sz="1600" dirty="0">
              <a:solidFill>
                <a:schemeClr val="tx2"/>
              </a:solidFill>
            </a:endParaRPr>
          </a:p>
          <a:p>
            <a:r>
              <a:rPr lang="da-DK" sz="1600" dirty="0">
                <a:solidFill>
                  <a:schemeClr val="tx2"/>
                </a:solidFill>
              </a:rPr>
              <a:t>MitID kodeoplæseren har en stor skærm, der viser dig en engangskode. Den skal du indtaste, når du godkender med MitID. Kodeoplæseren kan også oplæse engangskoden. </a:t>
            </a:r>
          </a:p>
          <a:p>
            <a:r>
              <a:rPr lang="da-DK" sz="1600" dirty="0">
                <a:solidFill>
                  <a:schemeClr val="tx2"/>
                </a:solidFill>
              </a:rPr>
              <a:t> </a:t>
            </a:r>
          </a:p>
          <a:p>
            <a:r>
              <a:rPr lang="da-DK" sz="1600" dirty="0">
                <a:solidFill>
                  <a:schemeClr val="tx2"/>
                </a:solidFill>
              </a:rPr>
              <a:t>Du får kodeoplæseren sendt med posten, eller du kan hente den i borgerservice. </a:t>
            </a:r>
          </a:p>
        </p:txBody>
      </p:sp>
    </p:spTree>
    <p:extLst>
      <p:ext uri="{BB962C8B-B14F-4D97-AF65-F5344CB8AC3E}">
        <p14:creationId xmlns:p14="http://schemas.microsoft.com/office/powerpoint/2010/main" val="2796889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Standardformuleringer – om </a:t>
            </a:r>
            <a:r>
              <a:rPr lang="da-DK" dirty="0" err="1" smtClean="0"/>
              <a:t>bruger-ID</a:t>
            </a:r>
            <a:r>
              <a:rPr lang="da-DK" dirty="0" smtClean="0"/>
              <a:t>  </a:t>
            </a:r>
            <a:endParaRPr lang="da-DK" dirty="0"/>
          </a:p>
        </p:txBody>
      </p:sp>
      <p:sp>
        <p:nvSpPr>
          <p:cNvPr id="5" name="Pladsholder til slidenummer 4"/>
          <p:cNvSpPr>
            <a:spLocks noGrp="1"/>
          </p:cNvSpPr>
          <p:nvPr>
            <p:ph type="sldNum" sz="quarter" idx="12"/>
          </p:nvPr>
        </p:nvSpPr>
        <p:spPr/>
        <p:txBody>
          <a:bodyPr/>
          <a:lstStyle/>
          <a:p>
            <a:r>
              <a:rPr lang="da-DK" smtClean="0"/>
              <a:t>Slide </a:t>
            </a:r>
            <a:fld id="{8C1A6AE8-2B19-447B-AFD3-334E2AA70575}" type="slidenum">
              <a:rPr lang="da-DK" smtClean="0"/>
              <a:pPr/>
              <a:t>9</a:t>
            </a:fld>
            <a:endParaRPr lang="da-DK" dirty="0"/>
          </a:p>
        </p:txBody>
      </p:sp>
      <p:sp>
        <p:nvSpPr>
          <p:cNvPr id="6" name="Tekstfelt 5"/>
          <p:cNvSpPr txBox="1"/>
          <p:nvPr/>
        </p:nvSpPr>
        <p:spPr>
          <a:xfrm>
            <a:off x="515205" y="1407444"/>
            <a:ext cx="11220483" cy="3277820"/>
          </a:xfrm>
          <a:prstGeom prst="rect">
            <a:avLst/>
          </a:prstGeom>
          <a:noFill/>
          <a:ln>
            <a:solidFill>
              <a:schemeClr val="accent1"/>
            </a:solidFill>
          </a:ln>
        </p:spPr>
        <p:txBody>
          <a:bodyPr wrap="square" rtlCol="0">
            <a:spAutoFit/>
          </a:bodyPr>
          <a:lstStyle/>
          <a:p>
            <a:r>
              <a:rPr lang="da-DK" sz="1800" b="1" dirty="0" smtClean="0">
                <a:solidFill>
                  <a:schemeClr val="tx2"/>
                </a:solidFill>
              </a:rPr>
              <a:t>Om </a:t>
            </a:r>
            <a:r>
              <a:rPr lang="da-DK" sz="1800" b="1" dirty="0" err="1" smtClean="0">
                <a:solidFill>
                  <a:schemeClr val="tx2"/>
                </a:solidFill>
              </a:rPr>
              <a:t>bruger-ID</a:t>
            </a:r>
            <a:endParaRPr lang="da-DK" sz="1800" b="1" dirty="0">
              <a:solidFill>
                <a:schemeClr val="tx2"/>
              </a:solidFill>
            </a:endParaRPr>
          </a:p>
          <a:p>
            <a:r>
              <a:rPr lang="da-DK" sz="1600" dirty="0">
                <a:solidFill>
                  <a:schemeClr val="tx2"/>
                </a:solidFill>
              </a:rPr>
              <a:t>Alle, der skal have MitID, skal finde på et </a:t>
            </a:r>
            <a:r>
              <a:rPr lang="da-DK" sz="1600" dirty="0" err="1">
                <a:solidFill>
                  <a:schemeClr val="tx2"/>
                </a:solidFill>
              </a:rPr>
              <a:t>bruger-ID</a:t>
            </a:r>
            <a:r>
              <a:rPr lang="da-DK" sz="1600" dirty="0">
                <a:solidFill>
                  <a:schemeClr val="tx2"/>
                </a:solidFill>
              </a:rPr>
              <a:t>. Du kan evt. genbruge det, som du har haft i NemID, medmindre du har brugt dit cpr-nummer. Det kan du nemlig ikke bruge til MitID. Det er vigtigt, at du opretter et </a:t>
            </a:r>
            <a:r>
              <a:rPr lang="da-DK" sz="1600" dirty="0" err="1">
                <a:solidFill>
                  <a:schemeClr val="tx2"/>
                </a:solidFill>
              </a:rPr>
              <a:t>bruger-ID</a:t>
            </a:r>
            <a:r>
              <a:rPr lang="da-DK" sz="1600" dirty="0">
                <a:solidFill>
                  <a:schemeClr val="tx2"/>
                </a:solidFill>
              </a:rPr>
              <a:t>, som du kan huske, da der ikke er andre, der har det. </a:t>
            </a:r>
            <a:endParaRPr lang="da-DK" sz="2400" dirty="0">
              <a:solidFill>
                <a:schemeClr val="tx2"/>
              </a:solidFill>
            </a:endParaRPr>
          </a:p>
          <a:p>
            <a:endParaRPr lang="da-DK" sz="1500" b="1" dirty="0" smtClean="0">
              <a:solidFill>
                <a:schemeClr val="tx2"/>
              </a:solidFill>
            </a:endParaRPr>
          </a:p>
          <a:p>
            <a:r>
              <a:rPr lang="da-DK" sz="1500" b="1" dirty="0" smtClean="0">
                <a:solidFill>
                  <a:schemeClr val="tx2"/>
                </a:solidFill>
              </a:rPr>
              <a:t>Krav til </a:t>
            </a:r>
            <a:r>
              <a:rPr lang="da-DK" sz="1500" b="1" dirty="0" err="1" smtClean="0">
                <a:solidFill>
                  <a:schemeClr val="tx2"/>
                </a:solidFill>
              </a:rPr>
              <a:t>bruger-ID</a:t>
            </a:r>
            <a:endParaRPr lang="da-DK" sz="1500" b="1" dirty="0" smtClean="0">
              <a:solidFill>
                <a:schemeClr val="tx2"/>
              </a:solidFill>
            </a:endParaRPr>
          </a:p>
          <a:p>
            <a:pPr marL="285750" indent="-285750">
              <a:buClr>
                <a:schemeClr val="accent1"/>
              </a:buClr>
              <a:buFont typeface="Arial" panose="020B0604020202020204" pitchFamily="34" charset="0"/>
              <a:buChar char="•"/>
            </a:pPr>
            <a:r>
              <a:rPr lang="da-DK" sz="1600" dirty="0">
                <a:solidFill>
                  <a:schemeClr val="tx2"/>
                </a:solidFill>
              </a:rPr>
              <a:t>Må ikke være dit cpr-nummer (må heller ikke </a:t>
            </a:r>
            <a:r>
              <a:rPr lang="da-DK" sz="1600" i="1" dirty="0">
                <a:solidFill>
                  <a:schemeClr val="tx2"/>
                </a:solidFill>
              </a:rPr>
              <a:t>ligne</a:t>
            </a:r>
            <a:r>
              <a:rPr lang="da-DK" sz="1600" dirty="0">
                <a:solidFill>
                  <a:schemeClr val="tx2"/>
                </a:solidFill>
              </a:rPr>
              <a:t> et cpr-nummer)</a:t>
            </a:r>
          </a:p>
          <a:p>
            <a:pPr marL="285750" indent="-285750">
              <a:buClr>
                <a:schemeClr val="accent1"/>
              </a:buClr>
              <a:buFont typeface="Arial" panose="020B0604020202020204" pitchFamily="34" charset="0"/>
              <a:buChar char="•"/>
            </a:pPr>
            <a:r>
              <a:rPr lang="da-DK" sz="1600" dirty="0">
                <a:solidFill>
                  <a:schemeClr val="tx2"/>
                </a:solidFill>
              </a:rPr>
              <a:t>Skal indeholde 5-48 tegn. Du skal kombinere bogstaver, tal og specialtegn: </a:t>
            </a:r>
            <a:endParaRPr lang="da-DK" sz="1600" dirty="0" smtClean="0">
              <a:solidFill>
                <a:schemeClr val="tx2"/>
              </a:solidFill>
            </a:endParaRPr>
          </a:p>
          <a:p>
            <a:pPr marL="881436" lvl="1" indent="-285750">
              <a:buClr>
                <a:schemeClr val="accent1"/>
              </a:buClr>
              <a:buFont typeface="Arial" panose="020B0604020202020204" pitchFamily="34" charset="0"/>
              <a:buChar char="•"/>
            </a:pPr>
            <a:r>
              <a:rPr lang="da-DK" sz="1600" dirty="0" smtClean="0">
                <a:solidFill>
                  <a:schemeClr val="tx2"/>
                </a:solidFill>
              </a:rPr>
              <a:t>Bogstaver</a:t>
            </a:r>
            <a:r>
              <a:rPr lang="da-DK" sz="1600" dirty="0">
                <a:solidFill>
                  <a:schemeClr val="tx2"/>
                </a:solidFill>
              </a:rPr>
              <a:t>: a-å (der er ikke forskel på store og små </a:t>
            </a:r>
            <a:r>
              <a:rPr lang="da-DK" sz="1600" dirty="0" smtClean="0">
                <a:solidFill>
                  <a:schemeClr val="tx2"/>
                </a:solidFill>
              </a:rPr>
              <a:t>bogstaver)</a:t>
            </a:r>
          </a:p>
          <a:p>
            <a:pPr marL="881436" lvl="1" indent="-285750">
              <a:buClr>
                <a:schemeClr val="accent1"/>
              </a:buClr>
              <a:buFont typeface="Arial" panose="020B0604020202020204" pitchFamily="34" charset="0"/>
              <a:buChar char="•"/>
            </a:pPr>
            <a:r>
              <a:rPr lang="da-DK" sz="1600" dirty="0" smtClean="0">
                <a:solidFill>
                  <a:schemeClr val="tx2"/>
                </a:solidFill>
              </a:rPr>
              <a:t>Tal</a:t>
            </a:r>
            <a:r>
              <a:rPr lang="da-DK" sz="1600" dirty="0">
                <a:solidFill>
                  <a:schemeClr val="tx2"/>
                </a:solidFill>
              </a:rPr>
              <a:t>: </a:t>
            </a:r>
            <a:r>
              <a:rPr lang="da-DK" sz="1600" dirty="0" smtClean="0">
                <a:solidFill>
                  <a:schemeClr val="tx2"/>
                </a:solidFill>
              </a:rPr>
              <a:t>0-9</a:t>
            </a:r>
          </a:p>
          <a:p>
            <a:pPr marL="881436" lvl="1" indent="-285750">
              <a:buClr>
                <a:schemeClr val="accent1"/>
              </a:buClr>
              <a:buFont typeface="Arial" panose="020B0604020202020204" pitchFamily="34" charset="0"/>
              <a:buChar char="•"/>
            </a:pPr>
            <a:r>
              <a:rPr lang="en-US" sz="1600" dirty="0" err="1" smtClean="0">
                <a:solidFill>
                  <a:schemeClr val="tx2"/>
                </a:solidFill>
              </a:rPr>
              <a:t>Specialtegn</a:t>
            </a:r>
            <a:r>
              <a:rPr lang="en-US" sz="1600" dirty="0">
                <a:solidFill>
                  <a:schemeClr val="tx2"/>
                </a:solidFill>
              </a:rPr>
              <a:t>: {}!#$ ^,*()_+-=:;?.@ og </a:t>
            </a:r>
            <a:r>
              <a:rPr lang="en-US" sz="1600" dirty="0" err="1">
                <a:solidFill>
                  <a:schemeClr val="tx2"/>
                </a:solidFill>
              </a:rPr>
              <a:t>mellemrum</a:t>
            </a:r>
            <a:r>
              <a:rPr lang="en-US" sz="1600" dirty="0">
                <a:solidFill>
                  <a:schemeClr val="tx2"/>
                </a:solidFill>
              </a:rPr>
              <a:t> (</a:t>
            </a:r>
            <a:r>
              <a:rPr lang="en-US" sz="1600" dirty="0" err="1">
                <a:solidFill>
                  <a:schemeClr val="tx2"/>
                </a:solidFill>
              </a:rPr>
              <a:t>må</a:t>
            </a:r>
            <a:r>
              <a:rPr lang="en-US" sz="1600" dirty="0">
                <a:solidFill>
                  <a:schemeClr val="tx2"/>
                </a:solidFill>
              </a:rPr>
              <a:t> dog </a:t>
            </a:r>
            <a:r>
              <a:rPr lang="en-US" sz="1600" dirty="0" err="1">
                <a:solidFill>
                  <a:schemeClr val="tx2"/>
                </a:solidFill>
              </a:rPr>
              <a:t>ikke</a:t>
            </a:r>
            <a:r>
              <a:rPr lang="en-US" sz="1600" dirty="0">
                <a:solidFill>
                  <a:schemeClr val="tx2"/>
                </a:solidFill>
              </a:rPr>
              <a:t> </a:t>
            </a:r>
            <a:r>
              <a:rPr lang="en-US" sz="1600" dirty="0" err="1">
                <a:solidFill>
                  <a:schemeClr val="tx2"/>
                </a:solidFill>
              </a:rPr>
              <a:t>begynde</a:t>
            </a:r>
            <a:r>
              <a:rPr lang="en-US" sz="1600" dirty="0">
                <a:solidFill>
                  <a:schemeClr val="tx2"/>
                </a:solidFill>
              </a:rPr>
              <a:t> </a:t>
            </a:r>
            <a:r>
              <a:rPr lang="en-US" sz="1600" dirty="0" err="1">
                <a:solidFill>
                  <a:schemeClr val="tx2"/>
                </a:solidFill>
              </a:rPr>
              <a:t>eller</a:t>
            </a:r>
            <a:r>
              <a:rPr lang="en-US" sz="1600" dirty="0">
                <a:solidFill>
                  <a:schemeClr val="tx2"/>
                </a:solidFill>
              </a:rPr>
              <a:t> </a:t>
            </a:r>
            <a:r>
              <a:rPr lang="en-US" sz="1600" dirty="0" err="1">
                <a:solidFill>
                  <a:schemeClr val="tx2"/>
                </a:solidFill>
              </a:rPr>
              <a:t>slutte</a:t>
            </a:r>
            <a:r>
              <a:rPr lang="en-US" sz="1600" dirty="0">
                <a:solidFill>
                  <a:schemeClr val="tx2"/>
                </a:solidFill>
              </a:rPr>
              <a:t> med </a:t>
            </a:r>
            <a:r>
              <a:rPr lang="en-US" sz="1600" dirty="0" err="1">
                <a:solidFill>
                  <a:schemeClr val="tx2"/>
                </a:solidFill>
              </a:rPr>
              <a:t>mellemrum</a:t>
            </a:r>
            <a:r>
              <a:rPr lang="en-US" sz="1600" dirty="0">
                <a:solidFill>
                  <a:schemeClr val="tx2"/>
                </a:solidFill>
              </a:rPr>
              <a:t>)</a:t>
            </a:r>
            <a:endParaRPr lang="da-DK" sz="1600" dirty="0">
              <a:solidFill>
                <a:schemeClr val="tx2"/>
              </a:solidFill>
            </a:endParaRPr>
          </a:p>
          <a:p>
            <a:pPr marL="285750" indent="-285750">
              <a:buClr>
                <a:schemeClr val="accent1"/>
              </a:buClr>
              <a:buFont typeface="Arial" panose="020B0604020202020204" pitchFamily="34" charset="0"/>
              <a:buChar char="•"/>
            </a:pPr>
            <a:r>
              <a:rPr lang="da-DK" sz="1600" dirty="0">
                <a:solidFill>
                  <a:schemeClr val="tx2"/>
                </a:solidFill>
              </a:rPr>
              <a:t>Skal være unikt, dvs. der må ikke være andre end dig, der har det. </a:t>
            </a:r>
            <a:endParaRPr lang="da-DK" sz="1500" b="1" dirty="0" smtClean="0">
              <a:solidFill>
                <a:schemeClr val="tx2"/>
              </a:solidFill>
            </a:endParaRPr>
          </a:p>
          <a:p>
            <a:endParaRPr lang="da-DK" sz="1500" dirty="0"/>
          </a:p>
        </p:txBody>
      </p:sp>
    </p:spTree>
    <p:extLst>
      <p:ext uri="{BB962C8B-B14F-4D97-AF65-F5344CB8AC3E}">
        <p14:creationId xmlns:p14="http://schemas.microsoft.com/office/powerpoint/2010/main" val="2737786115"/>
      </p:ext>
    </p:extLst>
  </p:cSld>
  <p:clrMapOvr>
    <a:masterClrMapping/>
  </p:clrMapOvr>
</p:sld>
</file>

<file path=ppt/theme/theme1.xml><?xml version="1.0" encoding="utf-8"?>
<a:theme xmlns:a="http://schemas.openxmlformats.org/drawingml/2006/main" name="MitID_ressourcer">
  <a:themeElements>
    <a:clrScheme name="MitID">
      <a:dk1>
        <a:sysClr val="windowText" lastClr="000000"/>
      </a:dk1>
      <a:lt1>
        <a:sysClr val="window" lastClr="FFFFFF"/>
      </a:lt1>
      <a:dk2>
        <a:srgbClr val="333333"/>
      </a:dk2>
      <a:lt2>
        <a:srgbClr val="F2F7FE"/>
      </a:lt2>
      <a:accent1>
        <a:srgbClr val="0060E6"/>
      </a:accent1>
      <a:accent2>
        <a:srgbClr val="001C44"/>
      </a:accent2>
      <a:accent3>
        <a:srgbClr val="003A8A"/>
      </a:accent3>
      <a:accent4>
        <a:srgbClr val="004CB8"/>
      </a:accent4>
      <a:accent5>
        <a:srgbClr val="D90000"/>
      </a:accent5>
      <a:accent6>
        <a:srgbClr val="FEAB00"/>
      </a:accent6>
      <a:hlink>
        <a:srgbClr val="001C44"/>
      </a:hlink>
      <a:folHlink>
        <a:srgbClr val="004CB8"/>
      </a:folHlink>
    </a:clrScheme>
    <a:fontScheme name="MitID">
      <a:majorFont>
        <a:latin typeface="Calibri"/>
        <a:ea typeface=""/>
        <a:cs typeface=""/>
      </a:majorFont>
      <a:minorFont>
        <a:latin typeface="Calibri"/>
        <a:ea typeface=""/>
        <a:cs typeface=""/>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D3F9CE24EBB478468FE674338D8C11BA" ma:contentTypeVersion="9" ma:contentTypeDescription="Opret et nyt dokument." ma:contentTypeScope="" ma:versionID="1282747936f992288833a84476399263">
  <xsd:schema xmlns:xsd="http://www.w3.org/2001/XMLSchema" xmlns:xs="http://www.w3.org/2001/XMLSchema" xmlns:p="http://schemas.microsoft.com/office/2006/metadata/properties" xmlns:ns2="f65f8e2d-e774-4f90-9862-80bd8e1dba93" targetNamespace="http://schemas.microsoft.com/office/2006/metadata/properties" ma:root="true" ma:fieldsID="0294721f5d1ea122697170b0657df630" ns2:_="">
    <xsd:import namespace="f65f8e2d-e774-4f90-9862-80bd8e1dba9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5f8e2d-e774-4f90-9862-80bd8e1dba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D722B4-AB32-4E31-A819-35D7F6C32EA8}">
  <ds:schemaRefs>
    <ds:schemaRef ds:uri="http://schemas.microsoft.com/sharepoint/v3/contenttype/forms"/>
  </ds:schemaRefs>
</ds:datastoreItem>
</file>

<file path=customXml/itemProps2.xml><?xml version="1.0" encoding="utf-8"?>
<ds:datastoreItem xmlns:ds="http://schemas.openxmlformats.org/officeDocument/2006/customXml" ds:itemID="{FC898E24-1FF6-437A-B987-AE74C2B368B1}"/>
</file>

<file path=customXml/itemProps3.xml><?xml version="1.0" encoding="utf-8"?>
<ds:datastoreItem xmlns:ds="http://schemas.openxmlformats.org/officeDocument/2006/customXml" ds:itemID="{8FF4ADA9-E90A-49C3-A238-B28B5A53632C}">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755686d5-2da7-48e8-b972-03d0d35b1bf6"/>
    <ds:schemaRef ds:uri="http://purl.org/dc/terms/"/>
    <ds:schemaRef ds:uri="2160a7c3-91a2-49e3-82f2-a4ebcb9e93b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MitID_ressourcer</Template>
  <TotalTime>1485</TotalTime>
  <Words>611</Words>
  <Application>Microsoft Office PowerPoint</Application>
  <PresentationFormat>Brugerdefineret</PresentationFormat>
  <Paragraphs>76</Paragraphs>
  <Slides>9</Slides>
  <Notes>5</Notes>
  <HiddenSlides>0</HiddenSlides>
  <MMClips>0</MMClips>
  <ScaleCrop>false</ScaleCrop>
  <HeadingPairs>
    <vt:vector size="6" baseType="variant">
      <vt:variant>
        <vt:lpstr>Benyttede skrifttyper</vt:lpstr>
      </vt:variant>
      <vt:variant>
        <vt:i4>5</vt:i4>
      </vt:variant>
      <vt:variant>
        <vt:lpstr>Tema</vt:lpstr>
      </vt:variant>
      <vt:variant>
        <vt:i4>1</vt:i4>
      </vt:variant>
      <vt:variant>
        <vt:lpstr>Slidetitler</vt:lpstr>
      </vt:variant>
      <vt:variant>
        <vt:i4>9</vt:i4>
      </vt:variant>
    </vt:vector>
  </HeadingPairs>
  <TitlesOfParts>
    <vt:vector size="15" baseType="lpstr">
      <vt:lpstr>Arial</vt:lpstr>
      <vt:lpstr>Calibri</vt:lpstr>
      <vt:lpstr>IBM Plex Sans</vt:lpstr>
      <vt:lpstr>Lato</vt:lpstr>
      <vt:lpstr>Nunito</vt:lpstr>
      <vt:lpstr>MitID_ressourcer</vt:lpstr>
      <vt:lpstr>Ord og formuleringer – slutbrugerrettede </vt:lpstr>
      <vt:lpstr>MitID giver dig fortsat sikker adgang til det digitale Danmark. Du kan bruge MitID til alt det, du plejer at bruge NemID til  </vt:lpstr>
      <vt:lpstr>Ord – slutbrugerrettede   </vt:lpstr>
      <vt:lpstr>Disse ord bruger vi </vt:lpstr>
      <vt:lpstr>Formuleringer – slutbrugerrettede  </vt:lpstr>
      <vt:lpstr>Indhold </vt:lpstr>
      <vt:lpstr>Standardformuleringer – generelt om overgangen til MitID  </vt:lpstr>
      <vt:lpstr>Standardformuleringer – om identifikationsmidler </vt:lpstr>
      <vt:lpstr>Standardformuleringer – om bruger-ID  </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Grafiske elementer, modeller og eksempler</dc:title>
  <dc:creator>Michael</dc:creator>
  <cp:lastModifiedBy>Eva Rieks</cp:lastModifiedBy>
  <cp:revision>89</cp:revision>
  <dcterms:created xsi:type="dcterms:W3CDTF">2020-01-19T12:41:51Z</dcterms:created>
  <dcterms:modified xsi:type="dcterms:W3CDTF">2021-02-03T11:03:50Z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0x010100D3F9CE24EBB478468FE674338D8C11BA</vt:lpwstr>
  </property>
  <property fmtid="{D5CDD505-2E9C-101B-9397-08002B2CF9AE}" pid="3" name="Category">
    <vt:lpwstr>1;#Not selected|27cff7ee-f8ec-43cd-be5c-449f30085ca4</vt:lpwstr>
  </property>
  <property fmtid="{D5CDD505-2E9C-101B-9397-08002B2CF9AE}" pid="4" name="Order">
    <vt:r8>3281700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ies>
</file>