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8"/>
  </p:notesMasterIdLst>
  <p:handoutMasterIdLst>
    <p:handoutMasterId r:id="rId9"/>
  </p:handoutMasterIdLst>
  <p:sldIdLst>
    <p:sldId id="256" r:id="rId5"/>
    <p:sldId id="260" r:id="rId6"/>
    <p:sldId id="259" r:id="rId7"/>
  </p:sldIdLst>
  <p:sldSz cx="12190413" cy="6859588"/>
  <p:notesSz cx="6858000" cy="9144000"/>
  <p:defaultTextStyle>
    <a:defPPr>
      <a:defRPr lang="da-DK"/>
    </a:defPPr>
    <a:lvl1pPr marL="0" algn="l" defTabSz="1191372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1pPr>
    <a:lvl2pPr marL="595686" algn="l" defTabSz="1191372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2pPr>
    <a:lvl3pPr marL="1191372" algn="l" defTabSz="1191372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3pPr>
    <a:lvl4pPr marL="1787058" algn="l" defTabSz="1191372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4pPr>
    <a:lvl5pPr marL="2382744" algn="l" defTabSz="1191372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5pPr>
    <a:lvl6pPr marL="2978429" algn="l" defTabSz="1191372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6pPr>
    <a:lvl7pPr marL="3574115" algn="l" defTabSz="1191372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7pPr>
    <a:lvl8pPr marL="4169801" algn="l" defTabSz="1191372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8pPr>
    <a:lvl9pPr marL="4765487" algn="l" defTabSz="1191372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1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3B4B98B0-60AC-42C2-AFA5-B58CD77FA1E5}">
  <a:tblStyle styleId="{5C22544A-7EE6-4342-B048-85BDC9FD1C3A}" styleName="Mellemlayout 2 - Markering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1EBBBCC-DAD2-459C-BE2E-F6DE35CF9A28}" styleName="Mørkt layout 2 - Markering 3/Markering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68D230F3-CF80-4859-8CE7-A43EE81993B5}" styleName="Lyst layout 1 - Markering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3B4B98B0-60AC-42C2-AFA5-B58CD77FA1E5}" styleName="Lyst layout 1 - Markering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D5ABB26-0587-4C30-8999-92F81FD0307C}" styleName="Ingen typografi, intet gitter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33" autoAdjust="0"/>
    <p:restoredTop sz="83713" autoAdjust="0"/>
  </p:normalViewPr>
  <p:slideViewPr>
    <p:cSldViewPr>
      <p:cViewPr varScale="1">
        <p:scale>
          <a:sx n="101" d="100"/>
          <a:sy n="101" d="100"/>
        </p:scale>
        <p:origin x="120" y="366"/>
      </p:cViewPr>
      <p:guideLst>
        <p:guide orient="horz" pos="2161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122" d="100"/>
          <a:sy n="122" d="100"/>
        </p:scale>
        <p:origin x="-4206" y="-11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sidehove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a-DK"/>
          </a:p>
        </p:txBody>
      </p:sp>
      <p:sp>
        <p:nvSpPr>
          <p:cNvPr id="3" name="Pladsholder til dato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0FB6AAF-3AEE-44ED-AA38-7E2241113A2B}" type="datetimeFigureOut">
              <a:rPr lang="da-DK" smtClean="0"/>
              <a:pPr/>
              <a:t>08-02-2021</a:t>
            </a:fld>
            <a:endParaRPr lang="da-DK"/>
          </a:p>
        </p:txBody>
      </p:sp>
      <p:sp>
        <p:nvSpPr>
          <p:cNvPr id="4" name="Pladsholder til sidefod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a-DK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9631FC2-C890-4EFA-8674-DF14B3639886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8928488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sidehove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a-DK"/>
          </a:p>
        </p:txBody>
      </p:sp>
      <p:sp>
        <p:nvSpPr>
          <p:cNvPr id="3" name="Pladsholder til dato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664257A-F43D-4B33-83D3-1B9C6C53E619}" type="datetimeFigureOut">
              <a:rPr lang="da-DK" smtClean="0"/>
              <a:pPr/>
              <a:t>08-02-2021</a:t>
            </a:fld>
            <a:endParaRPr lang="da-DK"/>
          </a:p>
        </p:txBody>
      </p:sp>
      <p:sp>
        <p:nvSpPr>
          <p:cNvPr id="4" name="Pladsholder til diasbillede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a-DK"/>
          </a:p>
        </p:txBody>
      </p:sp>
      <p:sp>
        <p:nvSpPr>
          <p:cNvPr id="5" name="Pladsholder til no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/>
              <a:t>Klik for at redigere typografi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4767D9-8895-4636-8DB8-6126C35619B7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32810657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orside (mørkebkå)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22491" y="1410840"/>
            <a:ext cx="7084883" cy="2492990"/>
          </a:xfrm>
        </p:spPr>
        <p:txBody>
          <a:bodyPr/>
          <a:lstStyle>
            <a:lvl1pPr>
              <a:lnSpc>
                <a:spcPct val="90000"/>
              </a:lnSpc>
              <a:defRPr sz="6000">
                <a:solidFill>
                  <a:schemeClr val="bg1"/>
                </a:solidFill>
              </a:defRPr>
            </a:lvl1pPr>
          </a:lstStyle>
          <a:p>
            <a:r>
              <a:rPr lang="da-DK" smtClean="0"/>
              <a:t>Klik for at redigere i master</a:t>
            </a:r>
            <a:endParaRPr lang="da-DK" dirty="0"/>
          </a:p>
        </p:txBody>
      </p:sp>
      <p:sp>
        <p:nvSpPr>
          <p:cNvPr id="7" name="Pladsholder til dato 6"/>
          <p:cNvSpPr>
            <a:spLocks noGrp="1"/>
          </p:cNvSpPr>
          <p:nvPr>
            <p:ph type="dt" sz="half" idx="10"/>
          </p:nvPr>
        </p:nvSpPr>
        <p:spPr>
          <a:xfrm>
            <a:off x="522491" y="754002"/>
            <a:ext cx="2844430" cy="184666"/>
          </a:xfrm>
          <a:prstGeom prst="rect">
            <a:avLst/>
          </a:prstGeom>
        </p:spPr>
        <p:txBody>
          <a:bodyPr lIns="0" tIns="0" rIns="0" bIns="0">
            <a:spAutoFit/>
          </a:bodyPr>
          <a:lstStyle>
            <a:lvl1pPr>
              <a:defRPr sz="1200">
                <a:solidFill>
                  <a:schemeClr val="bg2"/>
                </a:solidFill>
              </a:defRPr>
            </a:lvl1pPr>
          </a:lstStyle>
          <a:p>
            <a:fld id="{A18E3DCF-C5A7-4BFD-B20D-171B368679FD}" type="datetime2">
              <a:rPr lang="da-DK" smtClean="0"/>
              <a:pPr/>
              <a:t>8. februar 2021</a:t>
            </a:fld>
            <a:endParaRPr lang="da-DK" dirty="0"/>
          </a:p>
        </p:txBody>
      </p:sp>
      <p:pic>
        <p:nvPicPr>
          <p:cNvPr id="12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8003843" y="5374009"/>
            <a:ext cx="3769323" cy="1135179"/>
          </a:xfrm>
          <a:prstGeom prst="rect">
            <a:avLst/>
          </a:prstGeom>
          <a:noFill/>
        </p:spPr>
      </p:pic>
      <p:sp>
        <p:nvSpPr>
          <p:cNvPr id="13" name="Tekstboks 12"/>
          <p:cNvSpPr txBox="1"/>
          <p:nvPr userDrawn="1"/>
        </p:nvSpPr>
        <p:spPr>
          <a:xfrm>
            <a:off x="444821" y="6166098"/>
            <a:ext cx="74168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sz="1400" kern="1200" dirty="0" err="1">
                <a:solidFill>
                  <a:schemeClr val="bg1"/>
                </a:solidFill>
                <a:latin typeface="+mn-lt"/>
                <a:ea typeface="+mn-ea"/>
                <a:cs typeface="+mn-cs"/>
              </a:rPr>
              <a:t>MitID</a:t>
            </a:r>
            <a:r>
              <a:rPr lang="da-DK" sz="1400" kern="12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 – af partnerskabet mellem Digitaliseringsstyrelsen og de danske pengeinstitutter</a:t>
            </a:r>
            <a:endParaRPr lang="da-DK" sz="1400" dirty="0">
              <a:solidFill>
                <a:schemeClr val="bg1"/>
              </a:solidFill>
            </a:endParaRPr>
          </a:p>
        </p:txBody>
      </p:sp>
      <p:sp>
        <p:nvSpPr>
          <p:cNvPr id="6" name="Pladsholder til indhold 3"/>
          <p:cNvSpPr>
            <a:spLocks noGrp="1"/>
          </p:cNvSpPr>
          <p:nvPr>
            <p:ph sz="half" idx="2" hasCustomPrompt="1"/>
          </p:nvPr>
        </p:nvSpPr>
        <p:spPr>
          <a:xfrm>
            <a:off x="509040" y="4150426"/>
            <a:ext cx="7098334" cy="719528"/>
          </a:xfrm>
        </p:spPr>
        <p:txBody>
          <a:bodyPr>
            <a:noAutofit/>
          </a:bodyPr>
          <a:lstStyle>
            <a:lvl1pPr>
              <a:defRPr sz="2200" baseline="0">
                <a:solidFill>
                  <a:schemeClr val="bg1"/>
                </a:solidFill>
              </a:defRPr>
            </a:lvl1pPr>
            <a:lvl2pPr>
              <a:defRPr sz="1800">
                <a:solidFill>
                  <a:schemeClr val="bg1"/>
                </a:solidFill>
              </a:defRPr>
            </a:lvl2pPr>
            <a:lvl3pPr>
              <a:buFont typeface="Nunito" pitchFamily="2" charset="0"/>
              <a:buChar char="−"/>
              <a:defRPr sz="1800">
                <a:solidFill>
                  <a:schemeClr val="bg1"/>
                </a:solidFill>
              </a:defRPr>
            </a:lvl3pPr>
            <a:lvl4pPr>
              <a:defRPr sz="1800">
                <a:solidFill>
                  <a:schemeClr val="bg1"/>
                </a:solidFill>
              </a:defRPr>
            </a:lvl4pPr>
            <a:lvl5pPr>
              <a:buFont typeface="Nunito" pitchFamily="2" charset="0"/>
              <a:buChar char="−"/>
              <a:defRPr sz="1800">
                <a:solidFill>
                  <a:schemeClr val="bg1"/>
                </a:solidFill>
              </a:defRPr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Tilføj evt. undertitel </a:t>
            </a:r>
          </a:p>
        </p:txBody>
      </p:sp>
    </p:spTree>
  </p:cSld>
  <p:clrMapOvr>
    <a:masterClrMapping/>
  </p:clrMapOvr>
  <p:hf hdr="0" ftr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En kolonne lyseblå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15206" y="473459"/>
            <a:ext cx="9972488" cy="492443"/>
          </a:xfrm>
        </p:spPr>
        <p:txBody>
          <a:bodyPr/>
          <a:lstStyle>
            <a:lvl1pPr>
              <a:defRPr sz="3200"/>
            </a:lvl1pPr>
          </a:lstStyle>
          <a:p>
            <a:r>
              <a:rPr lang="da-DK" dirty="0"/>
              <a:t>Titel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idx="1" hasCustomPrompt="1"/>
          </p:nvPr>
        </p:nvSpPr>
        <p:spPr>
          <a:xfrm>
            <a:off x="515206" y="1413569"/>
            <a:ext cx="11160000" cy="4968000"/>
          </a:xfrm>
        </p:spPr>
        <p:txBody>
          <a:bodyPr>
            <a:noAutofit/>
          </a:bodyPr>
          <a:lstStyle>
            <a:lvl1pPr marL="0" indent="0">
              <a:lnSpc>
                <a:spcPct val="105000"/>
              </a:lnSpc>
              <a:spcBef>
                <a:spcPts val="0"/>
              </a:spcBef>
              <a:buNone/>
              <a:defRPr b="0">
                <a:solidFill>
                  <a:schemeClr val="tx2"/>
                </a:solidFill>
              </a:defRPr>
            </a:lvl1pPr>
            <a:lvl2pPr marL="216000" indent="-216000">
              <a:lnSpc>
                <a:spcPct val="105000"/>
              </a:lnSpc>
              <a:spcBef>
                <a:spcPts val="400"/>
              </a:spcBef>
              <a:buClr>
                <a:schemeClr val="accent1"/>
              </a:buClr>
              <a:buFont typeface="Arial" pitchFamily="34" charset="0"/>
              <a:buChar char="•"/>
              <a:defRPr>
                <a:solidFill>
                  <a:schemeClr val="tx2"/>
                </a:solidFill>
              </a:defRPr>
            </a:lvl2pPr>
            <a:lvl3pPr marL="432000" indent="-216000">
              <a:lnSpc>
                <a:spcPct val="105000"/>
              </a:lnSpc>
              <a:spcBef>
                <a:spcPts val="400"/>
              </a:spcBef>
              <a:buClr>
                <a:schemeClr val="accent1"/>
              </a:buClr>
              <a:buFont typeface="Nunito" pitchFamily="2" charset="0"/>
              <a:buChar char="−"/>
              <a:defRPr>
                <a:solidFill>
                  <a:schemeClr val="tx2"/>
                </a:solidFill>
              </a:defRPr>
            </a:lvl3pPr>
            <a:lvl4pPr marL="648000" indent="-216000">
              <a:lnSpc>
                <a:spcPct val="105000"/>
              </a:lnSpc>
              <a:spcBef>
                <a:spcPts val="400"/>
              </a:spcBef>
              <a:buClr>
                <a:schemeClr val="accent1"/>
              </a:buClr>
              <a:buFont typeface="Arial" pitchFamily="34" charset="0"/>
              <a:buChar char="•"/>
              <a:defRPr>
                <a:solidFill>
                  <a:schemeClr val="tx2"/>
                </a:solidFill>
              </a:defRPr>
            </a:lvl4pPr>
            <a:lvl5pPr marL="864000" indent="-216000">
              <a:lnSpc>
                <a:spcPct val="105000"/>
              </a:lnSpc>
              <a:spcBef>
                <a:spcPts val="400"/>
              </a:spcBef>
              <a:buClr>
                <a:schemeClr val="accent1"/>
              </a:buClr>
              <a:buFont typeface="Nunito" pitchFamily="2" charset="0"/>
              <a:buChar char="−"/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>
          <a:xfrm>
            <a:off x="10493556" y="749500"/>
            <a:ext cx="1188246" cy="216000"/>
          </a:xfrm>
        </p:spPr>
        <p:txBody>
          <a:bodyPr lIns="0" rIns="0"/>
          <a:lstStyle>
            <a:lvl1pPr>
              <a:defRPr sz="1000">
                <a:solidFill>
                  <a:schemeClr val="accent2"/>
                </a:solidFill>
              </a:defRPr>
            </a:lvl1pPr>
          </a:lstStyle>
          <a:p>
            <a:r>
              <a:rPr lang="da-DK"/>
              <a:t>Slide </a:t>
            </a:r>
            <a:fld id="{F7529AE9-C9C1-47F3-9883-CD550D390BA3}" type="slidenum">
              <a:rPr lang="da-DK" smtClean="0"/>
              <a:pPr/>
              <a:t>‹nr.›</a:t>
            </a:fld>
            <a:endParaRPr lang="da-DK" dirty="0"/>
          </a:p>
        </p:txBody>
      </p:sp>
      <p:pic>
        <p:nvPicPr>
          <p:cNvPr id="9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10823769" y="477466"/>
            <a:ext cx="893144" cy="268981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kolonner  lyseblå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15206" y="478013"/>
            <a:ext cx="9972488" cy="4932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da-DK" dirty="0"/>
              <a:t>Titel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 hasCustomPrompt="1"/>
          </p:nvPr>
        </p:nvSpPr>
        <p:spPr>
          <a:xfrm>
            <a:off x="515205" y="1413570"/>
            <a:ext cx="5436000" cy="4968000"/>
          </a:xfrm>
        </p:spPr>
        <p:txBody>
          <a:bodyPr>
            <a:noAutofit/>
          </a:bodyPr>
          <a:lstStyle>
            <a:lvl1pPr>
              <a:defRPr sz="1800"/>
            </a:lvl1pPr>
            <a:lvl2pPr>
              <a:defRPr sz="1800"/>
            </a:lvl2pPr>
            <a:lvl3pPr>
              <a:buFont typeface="Nunito" pitchFamily="2" charset="0"/>
              <a:buChar char="−"/>
              <a:defRPr sz="1800"/>
            </a:lvl3pPr>
            <a:lvl4pPr>
              <a:defRPr sz="1800"/>
            </a:lvl4pPr>
            <a:lvl5pPr>
              <a:buFont typeface="Nunito" pitchFamily="2" charset="0"/>
              <a:buChar char="−"/>
              <a:defRPr sz="18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 hasCustomPrompt="1"/>
          </p:nvPr>
        </p:nvSpPr>
        <p:spPr>
          <a:xfrm>
            <a:off x="6245372" y="1413570"/>
            <a:ext cx="5436000" cy="4968000"/>
          </a:xfrm>
        </p:spPr>
        <p:txBody>
          <a:bodyPr>
            <a:noAutofit/>
          </a:bodyPr>
          <a:lstStyle>
            <a:lvl1pPr>
              <a:defRPr sz="1800"/>
            </a:lvl1pPr>
            <a:lvl2pPr>
              <a:defRPr sz="1800"/>
            </a:lvl2pPr>
            <a:lvl3pPr>
              <a:buFont typeface="Nunito" pitchFamily="2" charset="0"/>
              <a:buChar char="−"/>
              <a:defRPr sz="1800"/>
            </a:lvl3pPr>
            <a:lvl4pPr>
              <a:defRPr sz="1800"/>
            </a:lvl4pPr>
            <a:lvl5pPr>
              <a:buFont typeface="Nunito" pitchFamily="2" charset="0"/>
              <a:buChar char="−"/>
              <a:defRPr sz="18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>
          <a:xfrm>
            <a:off x="10493556" y="749087"/>
            <a:ext cx="1187816" cy="216000"/>
          </a:xfrm>
        </p:spPr>
        <p:txBody>
          <a:bodyPr/>
          <a:lstStyle>
            <a:lvl1pPr>
              <a:defRPr>
                <a:solidFill>
                  <a:schemeClr val="accent2"/>
                </a:solidFill>
              </a:defRPr>
            </a:lvl1pPr>
          </a:lstStyle>
          <a:p>
            <a:r>
              <a:rPr lang="da-DK"/>
              <a:t>Slide </a:t>
            </a:r>
            <a:fld id="{8C1A6AE8-2B19-447B-AFD3-334E2AA70575}" type="slidenum">
              <a:rPr lang="da-DK" smtClean="0"/>
              <a:pPr/>
              <a:t>‹nr.›</a:t>
            </a:fld>
            <a:endParaRPr lang="da-DK" dirty="0"/>
          </a:p>
        </p:txBody>
      </p:sp>
      <p:pic>
        <p:nvPicPr>
          <p:cNvPr id="10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10823769" y="477466"/>
            <a:ext cx="893144" cy="268981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re kolonner lyseblå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15206" y="478013"/>
            <a:ext cx="9972488" cy="493200"/>
          </a:xfrm>
        </p:spPr>
        <p:txBody>
          <a:bodyPr/>
          <a:lstStyle>
            <a:lvl1pPr>
              <a:defRPr/>
            </a:lvl1pPr>
          </a:lstStyle>
          <a:p>
            <a:r>
              <a:rPr lang="da-DK" dirty="0"/>
              <a:t>Titel</a:t>
            </a:r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>
          <a:xfrm>
            <a:off x="10493556" y="749087"/>
            <a:ext cx="1187816" cy="216000"/>
          </a:xfrm>
        </p:spPr>
        <p:txBody>
          <a:bodyPr/>
          <a:lstStyle>
            <a:lvl1pPr>
              <a:defRPr>
                <a:solidFill>
                  <a:schemeClr val="accent2"/>
                </a:solidFill>
              </a:defRPr>
            </a:lvl1pPr>
          </a:lstStyle>
          <a:p>
            <a:r>
              <a:rPr lang="da-DK"/>
              <a:t>Slide </a:t>
            </a:r>
            <a:fld id="{8C1A6AE8-2B19-447B-AFD3-334E2AA70575}" type="slidenum">
              <a:rPr lang="da-DK" smtClean="0"/>
              <a:pPr/>
              <a:t>‹nr.›</a:t>
            </a:fld>
            <a:endParaRPr lang="da-DK" dirty="0"/>
          </a:p>
        </p:txBody>
      </p:sp>
      <p:sp>
        <p:nvSpPr>
          <p:cNvPr id="9" name="Pladsholder til indhold 2"/>
          <p:cNvSpPr>
            <a:spLocks noGrp="1"/>
          </p:cNvSpPr>
          <p:nvPr>
            <p:ph sz="half" idx="13" hasCustomPrompt="1"/>
          </p:nvPr>
        </p:nvSpPr>
        <p:spPr>
          <a:xfrm>
            <a:off x="515206" y="1413570"/>
            <a:ext cx="3528000" cy="4968000"/>
          </a:xfrm>
        </p:spPr>
        <p:txBody>
          <a:bodyPr>
            <a:normAutofit/>
          </a:bodyPr>
          <a:lstStyle>
            <a:lvl1pPr>
              <a:defRPr sz="18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3pPr>
            <a:lvl4pPr>
              <a:defRPr sz="1800">
                <a:solidFill>
                  <a:schemeClr val="tx2"/>
                </a:solidFill>
              </a:defRPr>
            </a:lvl4pPr>
            <a:lvl5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10" name="Pladsholder til indhold 2"/>
          <p:cNvSpPr>
            <a:spLocks noGrp="1"/>
          </p:cNvSpPr>
          <p:nvPr>
            <p:ph sz="half" idx="14" hasCustomPrompt="1"/>
          </p:nvPr>
        </p:nvSpPr>
        <p:spPr>
          <a:xfrm>
            <a:off x="4342972" y="1413570"/>
            <a:ext cx="3528000" cy="4968000"/>
          </a:xfrm>
        </p:spPr>
        <p:txBody>
          <a:bodyPr>
            <a:normAutofit/>
          </a:bodyPr>
          <a:lstStyle>
            <a:lvl1pPr>
              <a:defRPr sz="18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3pPr>
            <a:lvl4pPr>
              <a:defRPr sz="1800">
                <a:solidFill>
                  <a:schemeClr val="tx2"/>
                </a:solidFill>
              </a:defRPr>
            </a:lvl4pPr>
            <a:lvl5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11" name="Pladsholder til indhold 2"/>
          <p:cNvSpPr>
            <a:spLocks noGrp="1"/>
          </p:cNvSpPr>
          <p:nvPr>
            <p:ph sz="half" idx="15" hasCustomPrompt="1"/>
          </p:nvPr>
        </p:nvSpPr>
        <p:spPr>
          <a:xfrm>
            <a:off x="8170738" y="1413570"/>
            <a:ext cx="3528000" cy="4968000"/>
          </a:xfrm>
        </p:spPr>
        <p:txBody>
          <a:bodyPr>
            <a:normAutofit/>
          </a:bodyPr>
          <a:lstStyle>
            <a:lvl1pPr>
              <a:defRPr sz="18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3pPr>
            <a:lvl4pPr>
              <a:defRPr sz="1800">
                <a:solidFill>
                  <a:schemeClr val="tx2"/>
                </a:solidFill>
              </a:defRPr>
            </a:lvl4pPr>
            <a:lvl5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pic>
        <p:nvPicPr>
          <p:cNvPr id="13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10823769" y="477466"/>
            <a:ext cx="893144" cy="268981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En kolonne og sidebar mørkeblå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ktangel 8"/>
          <p:cNvSpPr/>
          <p:nvPr userDrawn="1"/>
        </p:nvSpPr>
        <p:spPr>
          <a:xfrm>
            <a:off x="7870413" y="0"/>
            <a:ext cx="4320000" cy="685958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15206" y="478013"/>
            <a:ext cx="6804136" cy="4932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da-DK" dirty="0"/>
              <a:t>Titel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 hasCustomPrompt="1"/>
          </p:nvPr>
        </p:nvSpPr>
        <p:spPr>
          <a:xfrm>
            <a:off x="515204" y="1413570"/>
            <a:ext cx="6804137" cy="4968000"/>
          </a:xfrm>
        </p:spPr>
        <p:txBody>
          <a:bodyPr>
            <a:noAutofit/>
          </a:bodyPr>
          <a:lstStyle>
            <a:lvl1pPr>
              <a:defRPr sz="1800"/>
            </a:lvl1pPr>
            <a:lvl2pPr>
              <a:defRPr sz="1800"/>
            </a:lvl2pPr>
            <a:lvl3pPr>
              <a:buFont typeface="Nunito" pitchFamily="2" charset="0"/>
              <a:buChar char="−"/>
              <a:defRPr sz="1800"/>
            </a:lvl3pPr>
            <a:lvl4pPr>
              <a:defRPr sz="1800"/>
            </a:lvl4pPr>
            <a:lvl5pPr>
              <a:buFont typeface="Nunito" pitchFamily="2" charset="0"/>
              <a:buChar char="−"/>
              <a:defRPr sz="18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 hasCustomPrompt="1"/>
          </p:nvPr>
        </p:nvSpPr>
        <p:spPr>
          <a:xfrm>
            <a:off x="8399462" y="1413570"/>
            <a:ext cx="3281910" cy="4968000"/>
          </a:xfrm>
        </p:spPr>
        <p:txBody>
          <a:bodyPr>
            <a:noAutofit/>
          </a:bodyPr>
          <a:lstStyle>
            <a:lvl1pPr>
              <a:defRPr sz="1800">
                <a:solidFill>
                  <a:schemeClr val="bg1"/>
                </a:solidFill>
              </a:defRPr>
            </a:lvl1pPr>
            <a:lvl2pPr>
              <a:buClr>
                <a:schemeClr val="bg1"/>
              </a:buClr>
              <a:defRPr sz="1800">
                <a:solidFill>
                  <a:schemeClr val="bg1"/>
                </a:solidFill>
              </a:defRPr>
            </a:lvl2pPr>
            <a:lvl3pPr>
              <a:buClr>
                <a:schemeClr val="bg1"/>
              </a:buClr>
              <a:buFont typeface="Nunito" pitchFamily="2" charset="0"/>
              <a:buChar char="−"/>
              <a:defRPr sz="1800">
                <a:solidFill>
                  <a:schemeClr val="bg1"/>
                </a:solidFill>
              </a:defRPr>
            </a:lvl3pPr>
            <a:lvl4pPr>
              <a:buClr>
                <a:schemeClr val="bg1"/>
              </a:buClr>
              <a:defRPr sz="1800">
                <a:solidFill>
                  <a:schemeClr val="bg1"/>
                </a:solidFill>
              </a:defRPr>
            </a:lvl4pPr>
            <a:lvl5pPr>
              <a:buClr>
                <a:schemeClr val="bg1"/>
              </a:buClr>
              <a:buFont typeface="Nunito" pitchFamily="2" charset="0"/>
              <a:buChar char="−"/>
              <a:defRPr sz="1800">
                <a:solidFill>
                  <a:schemeClr val="bg1"/>
                </a:solidFill>
              </a:defRPr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>
          <a:xfrm>
            <a:off x="10493556" y="749087"/>
            <a:ext cx="1187816" cy="2160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r>
              <a:rPr lang="da-DK"/>
              <a:t>Slide </a:t>
            </a:r>
            <a:fld id="{8C1A6AE8-2B19-447B-AFD3-334E2AA70575}" type="slidenum">
              <a:rPr lang="da-DK" smtClean="0"/>
              <a:pPr/>
              <a:t>‹nr.›</a:t>
            </a:fld>
            <a:endParaRPr lang="da-DK" dirty="0"/>
          </a:p>
        </p:txBody>
      </p:sp>
      <p:pic>
        <p:nvPicPr>
          <p:cNvPr id="10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10823769" y="477466"/>
            <a:ext cx="893144" cy="268982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En kolonne og sidebar lyseblå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ktangel 8"/>
          <p:cNvSpPr/>
          <p:nvPr userDrawn="1"/>
        </p:nvSpPr>
        <p:spPr>
          <a:xfrm>
            <a:off x="7870413" y="0"/>
            <a:ext cx="4320000" cy="6859588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15206" y="478013"/>
            <a:ext cx="6804136" cy="4932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da-DK" dirty="0"/>
              <a:t>Titel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 hasCustomPrompt="1"/>
          </p:nvPr>
        </p:nvSpPr>
        <p:spPr>
          <a:xfrm>
            <a:off x="515204" y="1413570"/>
            <a:ext cx="6804137" cy="4968000"/>
          </a:xfrm>
        </p:spPr>
        <p:txBody>
          <a:bodyPr>
            <a:noAutofit/>
          </a:bodyPr>
          <a:lstStyle>
            <a:lvl1pPr>
              <a:defRPr sz="1800"/>
            </a:lvl1pPr>
            <a:lvl2pPr>
              <a:defRPr sz="1800"/>
            </a:lvl2pPr>
            <a:lvl3pPr>
              <a:buFont typeface="Nunito" pitchFamily="2" charset="0"/>
              <a:buChar char="−"/>
              <a:defRPr sz="1800"/>
            </a:lvl3pPr>
            <a:lvl4pPr>
              <a:defRPr sz="1800"/>
            </a:lvl4pPr>
            <a:lvl5pPr>
              <a:buFont typeface="Nunito" pitchFamily="2" charset="0"/>
              <a:buChar char="−"/>
              <a:defRPr sz="18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 hasCustomPrompt="1"/>
          </p:nvPr>
        </p:nvSpPr>
        <p:spPr>
          <a:xfrm>
            <a:off x="8399462" y="1413570"/>
            <a:ext cx="3281910" cy="4968000"/>
          </a:xfrm>
        </p:spPr>
        <p:txBody>
          <a:bodyPr>
            <a:noAutofit/>
          </a:bodyPr>
          <a:lstStyle>
            <a:lvl1pPr>
              <a:defRPr sz="1800"/>
            </a:lvl1pPr>
            <a:lvl2pPr>
              <a:defRPr sz="1800"/>
            </a:lvl2pPr>
            <a:lvl3pPr>
              <a:buFont typeface="Nunito" pitchFamily="2" charset="0"/>
              <a:buChar char="−"/>
              <a:defRPr sz="1800"/>
            </a:lvl3pPr>
            <a:lvl4pPr>
              <a:defRPr sz="1800"/>
            </a:lvl4pPr>
            <a:lvl5pPr>
              <a:buFont typeface="Nunito" pitchFamily="2" charset="0"/>
              <a:buChar char="−"/>
              <a:defRPr sz="18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>
          <a:xfrm>
            <a:off x="10493556" y="749087"/>
            <a:ext cx="1187816" cy="216000"/>
          </a:xfrm>
        </p:spPr>
        <p:txBody>
          <a:bodyPr/>
          <a:lstStyle>
            <a:lvl1pPr>
              <a:defRPr>
                <a:solidFill>
                  <a:schemeClr val="accent2"/>
                </a:solidFill>
              </a:defRPr>
            </a:lvl1pPr>
          </a:lstStyle>
          <a:p>
            <a:r>
              <a:rPr lang="da-DK"/>
              <a:t>Slide </a:t>
            </a:r>
            <a:fld id="{8C1A6AE8-2B19-447B-AFD3-334E2AA70575}" type="slidenum">
              <a:rPr lang="da-DK" smtClean="0"/>
              <a:pPr/>
              <a:t>‹nr.›</a:t>
            </a:fld>
            <a:endParaRPr lang="da-DK" dirty="0"/>
          </a:p>
        </p:txBody>
      </p:sp>
      <p:pic>
        <p:nvPicPr>
          <p:cNvPr id="10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10823769" y="477466"/>
            <a:ext cx="893144" cy="268981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1_En kolonne og sidebar mørkeblå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ktangel 8"/>
          <p:cNvSpPr/>
          <p:nvPr userDrawn="1"/>
        </p:nvSpPr>
        <p:spPr>
          <a:xfrm>
            <a:off x="7870413" y="0"/>
            <a:ext cx="4320000" cy="685958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a-DK"/>
          </a:p>
        </p:txBody>
      </p:sp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15206" y="478013"/>
            <a:ext cx="6804136" cy="4932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da-DK" dirty="0"/>
              <a:t>Titel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 hasCustomPrompt="1"/>
          </p:nvPr>
        </p:nvSpPr>
        <p:spPr>
          <a:xfrm>
            <a:off x="515204" y="1413570"/>
            <a:ext cx="6804137" cy="4968000"/>
          </a:xfrm>
        </p:spPr>
        <p:txBody>
          <a:bodyPr>
            <a:noAutofit/>
          </a:bodyPr>
          <a:lstStyle>
            <a:lvl1pPr>
              <a:defRPr sz="1800"/>
            </a:lvl1pPr>
            <a:lvl2pPr>
              <a:defRPr sz="1800"/>
            </a:lvl2pPr>
            <a:lvl3pPr>
              <a:buFont typeface="Nunito" pitchFamily="2" charset="0"/>
              <a:buChar char="−"/>
              <a:defRPr sz="1800"/>
            </a:lvl3pPr>
            <a:lvl4pPr>
              <a:defRPr sz="1800"/>
            </a:lvl4pPr>
            <a:lvl5pPr>
              <a:buFont typeface="Nunito" pitchFamily="2" charset="0"/>
              <a:buChar char="−"/>
              <a:defRPr sz="18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 hasCustomPrompt="1"/>
          </p:nvPr>
        </p:nvSpPr>
        <p:spPr>
          <a:xfrm>
            <a:off x="8399462" y="1413570"/>
            <a:ext cx="3281910" cy="4968000"/>
          </a:xfrm>
        </p:spPr>
        <p:txBody>
          <a:bodyPr>
            <a:noAutofit/>
          </a:bodyPr>
          <a:lstStyle>
            <a:lvl1pPr>
              <a:buClr>
                <a:schemeClr val="bg2"/>
              </a:buClr>
              <a:defRPr sz="1800">
                <a:solidFill>
                  <a:schemeClr val="bg1"/>
                </a:solidFill>
              </a:defRPr>
            </a:lvl1pPr>
            <a:lvl2pPr>
              <a:buClr>
                <a:schemeClr val="bg1"/>
              </a:buClr>
              <a:defRPr sz="1800">
                <a:solidFill>
                  <a:schemeClr val="bg1"/>
                </a:solidFill>
              </a:defRPr>
            </a:lvl2pPr>
            <a:lvl3pPr>
              <a:buClr>
                <a:schemeClr val="bg1"/>
              </a:buClr>
              <a:buFont typeface="Nunito" pitchFamily="2" charset="0"/>
              <a:buChar char="−"/>
              <a:defRPr sz="1800">
                <a:solidFill>
                  <a:schemeClr val="bg1"/>
                </a:solidFill>
              </a:defRPr>
            </a:lvl3pPr>
            <a:lvl4pPr>
              <a:buClr>
                <a:schemeClr val="bg1"/>
              </a:buClr>
              <a:defRPr sz="1800">
                <a:solidFill>
                  <a:schemeClr val="bg1"/>
                </a:solidFill>
              </a:defRPr>
            </a:lvl4pPr>
            <a:lvl5pPr>
              <a:buClr>
                <a:schemeClr val="bg1"/>
              </a:buClr>
              <a:buFont typeface="Nunito" pitchFamily="2" charset="0"/>
              <a:buChar char="−"/>
              <a:defRPr sz="1800">
                <a:solidFill>
                  <a:schemeClr val="bg1"/>
                </a:solidFill>
              </a:defRPr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>
          <a:xfrm>
            <a:off x="10493556" y="749087"/>
            <a:ext cx="1187816" cy="2160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r>
              <a:rPr lang="da-DK"/>
              <a:t>Slide </a:t>
            </a:r>
            <a:fld id="{8C1A6AE8-2B19-447B-AFD3-334E2AA70575}" type="slidenum">
              <a:rPr lang="da-DK" smtClean="0"/>
              <a:pPr/>
              <a:t>‹nr.›</a:t>
            </a:fld>
            <a:endParaRPr lang="da-DK" dirty="0"/>
          </a:p>
        </p:txBody>
      </p:sp>
      <p:pic>
        <p:nvPicPr>
          <p:cNvPr id="10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10823769" y="477466"/>
            <a:ext cx="893144" cy="268981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En kolonne og billede - kort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6095206" y="0"/>
            <a:ext cx="6095206" cy="6859588"/>
          </a:xfrm>
          <a:prstGeom prst="rect">
            <a:avLst/>
          </a:prstGeom>
          <a:ln w="9525">
            <a:noFill/>
          </a:ln>
        </p:spPr>
        <p:txBody>
          <a:bodyPr/>
          <a:lstStyle>
            <a:lvl1pPr>
              <a:defRPr sz="1200">
                <a:solidFill>
                  <a:schemeClr val="accent4"/>
                </a:solidFill>
                <a:latin typeface="Lato" panose="020F0502020204030203" pitchFamily="34" charset="0"/>
              </a:defRPr>
            </a:lvl1pPr>
          </a:lstStyle>
          <a:p>
            <a:r>
              <a:rPr lang="da-DK" smtClean="0"/>
              <a:t>Klik på ikonet for at tilføje et billede</a:t>
            </a:r>
            <a:endParaRPr lang="en-US" dirty="0"/>
          </a:p>
        </p:txBody>
      </p:sp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15206" y="478013"/>
            <a:ext cx="5147952" cy="493200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da-DK" dirty="0"/>
              <a:t>Titel i én linje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 hasCustomPrompt="1"/>
          </p:nvPr>
        </p:nvSpPr>
        <p:spPr>
          <a:xfrm>
            <a:off x="515205" y="1413570"/>
            <a:ext cx="5147953" cy="4968000"/>
          </a:xfrm>
        </p:spPr>
        <p:txBody>
          <a:bodyPr>
            <a:noAutofit/>
          </a:bodyPr>
          <a:lstStyle>
            <a:lvl1pPr>
              <a:defRPr sz="1800"/>
            </a:lvl1pPr>
            <a:lvl2pPr>
              <a:defRPr sz="1800"/>
            </a:lvl2pPr>
            <a:lvl3pPr>
              <a:buFont typeface="Nunito" pitchFamily="2" charset="0"/>
              <a:buChar char="−"/>
              <a:defRPr sz="1800"/>
            </a:lvl3pPr>
            <a:lvl4pPr>
              <a:defRPr sz="1800"/>
            </a:lvl4pPr>
            <a:lvl5pPr>
              <a:buFont typeface="Nunito" pitchFamily="2" charset="0"/>
              <a:buChar char="−"/>
              <a:defRPr sz="18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 kolonne og billede - lang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6095206" y="0"/>
            <a:ext cx="6095206" cy="6859588"/>
          </a:xfrm>
          <a:prstGeom prst="rect">
            <a:avLst/>
          </a:prstGeom>
          <a:ln w="9525">
            <a:noFill/>
          </a:ln>
        </p:spPr>
        <p:txBody>
          <a:bodyPr/>
          <a:lstStyle>
            <a:lvl1pPr>
              <a:defRPr sz="1200">
                <a:solidFill>
                  <a:schemeClr val="accent4"/>
                </a:solidFill>
                <a:latin typeface="Lato" panose="020F0502020204030203" pitchFamily="34" charset="0"/>
              </a:defRPr>
            </a:lvl1pPr>
          </a:lstStyle>
          <a:p>
            <a:r>
              <a:rPr lang="da-DK" smtClean="0"/>
              <a:t>Klik på ikonet for at tilføje et billede</a:t>
            </a:r>
            <a:endParaRPr lang="en-US" dirty="0"/>
          </a:p>
        </p:txBody>
      </p:sp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15206" y="478013"/>
            <a:ext cx="5147952" cy="984885"/>
          </a:xfrm>
          <a:noFill/>
        </p:spPr>
        <p:txBody>
          <a:bodyPr/>
          <a:lstStyle>
            <a:lvl1pPr>
              <a:lnSpc>
                <a:spcPct val="100000"/>
              </a:lnSpc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da-DK" dirty="0"/>
              <a:t>Titel i </a:t>
            </a:r>
            <a:br>
              <a:rPr lang="da-DK" dirty="0"/>
            </a:br>
            <a:r>
              <a:rPr lang="da-DK" dirty="0"/>
              <a:t>to linjer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 hasCustomPrompt="1"/>
          </p:nvPr>
        </p:nvSpPr>
        <p:spPr>
          <a:xfrm>
            <a:off x="515205" y="1846170"/>
            <a:ext cx="5147953" cy="4535952"/>
          </a:xfrm>
        </p:spPr>
        <p:txBody>
          <a:bodyPr>
            <a:noAutofit/>
          </a:bodyPr>
          <a:lstStyle>
            <a:lvl1pPr>
              <a:defRPr sz="1800"/>
            </a:lvl1pPr>
            <a:lvl2pPr>
              <a:defRPr sz="1800"/>
            </a:lvl2pPr>
            <a:lvl3pPr>
              <a:buFont typeface="Nunito" pitchFamily="2" charset="0"/>
              <a:buChar char="−"/>
              <a:defRPr sz="1800"/>
            </a:lvl3pPr>
            <a:lvl4pPr>
              <a:defRPr sz="1800"/>
            </a:lvl4pPr>
            <a:lvl5pPr>
              <a:buFont typeface="Nunito" pitchFamily="2" charset="0"/>
              <a:buChar char="−"/>
              <a:defRPr sz="18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d billede m. overlay og tekst (mørkeblå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-1" y="0"/>
            <a:ext cx="12190413" cy="6859588"/>
          </a:xfrm>
          <a:prstGeom prst="rect">
            <a:avLst/>
          </a:prstGeom>
          <a:ln w="9525">
            <a:noFill/>
          </a:ln>
        </p:spPr>
        <p:txBody>
          <a:bodyPr/>
          <a:lstStyle>
            <a:lvl1pPr>
              <a:defRPr sz="1200">
                <a:solidFill>
                  <a:schemeClr val="accent4"/>
                </a:solidFill>
                <a:latin typeface="Lato" panose="020F0502020204030203" pitchFamily="34" charset="0"/>
              </a:defRPr>
            </a:lvl1pPr>
          </a:lstStyle>
          <a:p>
            <a:r>
              <a:rPr lang="da-DK" smtClean="0"/>
              <a:t>Klik på ikonet for at tilføje et billede</a:t>
            </a:r>
            <a:endParaRPr lang="en-US" dirty="0"/>
          </a:p>
        </p:txBody>
      </p:sp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0" y="5103081"/>
            <a:ext cx="12190413" cy="1756508"/>
          </a:xfrm>
          <a:solidFill>
            <a:schemeClr val="accent2">
              <a:alpha val="75000"/>
            </a:schemeClr>
          </a:solidFill>
        </p:spPr>
        <p:txBody>
          <a:bodyPr lIns="504000" tIns="504000" rIns="504000" bIns="504000" anchor="b" anchorCtr="0"/>
          <a:lstStyle>
            <a:lvl1pPr>
              <a:defRPr sz="4800" baseline="0">
                <a:solidFill>
                  <a:schemeClr val="bg1"/>
                </a:solidFill>
              </a:defRPr>
            </a:lvl1pPr>
          </a:lstStyle>
          <a:p>
            <a:r>
              <a:rPr lang="da-DK" dirty="0"/>
              <a:t>Titel eller ”citat”</a:t>
            </a: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d billede m. overlay og tekst (hvid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-1" y="0"/>
            <a:ext cx="12190413" cy="6859588"/>
          </a:xfrm>
          <a:prstGeom prst="rect">
            <a:avLst/>
          </a:prstGeom>
          <a:ln w="9525">
            <a:noFill/>
          </a:ln>
        </p:spPr>
        <p:txBody>
          <a:bodyPr/>
          <a:lstStyle>
            <a:lvl1pPr>
              <a:defRPr sz="1200">
                <a:solidFill>
                  <a:schemeClr val="accent4"/>
                </a:solidFill>
                <a:latin typeface="Lato" panose="020F0502020204030203" pitchFamily="34" charset="0"/>
              </a:defRPr>
            </a:lvl1pPr>
          </a:lstStyle>
          <a:p>
            <a:r>
              <a:rPr lang="da-DK" smtClean="0"/>
              <a:t>Klik på ikonet for at tilføje et billede</a:t>
            </a:r>
            <a:endParaRPr lang="en-US" dirty="0"/>
          </a:p>
        </p:txBody>
      </p:sp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0" y="5103081"/>
            <a:ext cx="12190413" cy="1756508"/>
          </a:xfrm>
          <a:solidFill>
            <a:schemeClr val="bg1">
              <a:alpha val="75000"/>
            </a:schemeClr>
          </a:solidFill>
        </p:spPr>
        <p:txBody>
          <a:bodyPr lIns="504000" tIns="504000" rIns="504000" bIns="504000" anchor="b" anchorCtr="0"/>
          <a:lstStyle>
            <a:lvl1pPr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da-DK" dirty="0"/>
              <a:t>Titel eller ”citat”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orside (hvid)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22491" y="1410840"/>
            <a:ext cx="7084883" cy="2492990"/>
          </a:xfrm>
        </p:spPr>
        <p:txBody>
          <a:bodyPr/>
          <a:lstStyle>
            <a:lvl1pPr>
              <a:lnSpc>
                <a:spcPct val="90000"/>
              </a:lnSpc>
              <a:defRPr sz="6000">
                <a:solidFill>
                  <a:schemeClr val="tx2"/>
                </a:solidFill>
              </a:defRPr>
            </a:lvl1pPr>
          </a:lstStyle>
          <a:p>
            <a:r>
              <a:rPr lang="da-DK" smtClean="0"/>
              <a:t>Klik for at redigere i master</a:t>
            </a:r>
            <a:endParaRPr lang="da-DK" dirty="0"/>
          </a:p>
        </p:txBody>
      </p:sp>
      <p:sp>
        <p:nvSpPr>
          <p:cNvPr id="7" name="Pladsholder til dato 6"/>
          <p:cNvSpPr>
            <a:spLocks noGrp="1"/>
          </p:cNvSpPr>
          <p:nvPr>
            <p:ph type="dt" sz="half" idx="10"/>
          </p:nvPr>
        </p:nvSpPr>
        <p:spPr>
          <a:xfrm>
            <a:off x="522491" y="754002"/>
            <a:ext cx="2844430" cy="184666"/>
          </a:xfrm>
          <a:prstGeom prst="rect">
            <a:avLst/>
          </a:prstGeom>
        </p:spPr>
        <p:txBody>
          <a:bodyPr lIns="0" tIns="0" rIns="0" bIns="0">
            <a:spAutoFit/>
          </a:bodyPr>
          <a:lstStyle>
            <a:lvl1pPr>
              <a:defRPr sz="1200">
                <a:solidFill>
                  <a:schemeClr val="accent2"/>
                </a:solidFill>
              </a:defRPr>
            </a:lvl1pPr>
          </a:lstStyle>
          <a:p>
            <a:fld id="{930620B1-FD60-4C45-BA37-83079A603735}" type="datetime2">
              <a:rPr lang="da-DK" smtClean="0"/>
              <a:pPr/>
              <a:t>8. februar 2021</a:t>
            </a:fld>
            <a:endParaRPr lang="da-DK" dirty="0"/>
          </a:p>
        </p:txBody>
      </p:sp>
      <p:pic>
        <p:nvPicPr>
          <p:cNvPr id="1027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8003843" y="5374009"/>
            <a:ext cx="3769323" cy="1135179"/>
          </a:xfrm>
          <a:prstGeom prst="rect">
            <a:avLst/>
          </a:prstGeom>
          <a:noFill/>
        </p:spPr>
      </p:pic>
      <p:sp>
        <p:nvSpPr>
          <p:cNvPr id="16" name="Tekstboks 15"/>
          <p:cNvSpPr txBox="1"/>
          <p:nvPr userDrawn="1"/>
        </p:nvSpPr>
        <p:spPr>
          <a:xfrm>
            <a:off x="444821" y="6166098"/>
            <a:ext cx="74168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sz="1400" kern="1200" dirty="0" err="1">
                <a:solidFill>
                  <a:schemeClr val="accent1"/>
                </a:solidFill>
                <a:latin typeface="+mn-lt"/>
                <a:ea typeface="+mn-ea"/>
                <a:cs typeface="+mn-cs"/>
              </a:rPr>
              <a:t>MitID</a:t>
            </a:r>
            <a:r>
              <a:rPr lang="da-DK" sz="1400" kern="1200" dirty="0">
                <a:solidFill>
                  <a:schemeClr val="accent1"/>
                </a:solidFill>
                <a:latin typeface="+mn-lt"/>
                <a:ea typeface="+mn-ea"/>
                <a:cs typeface="+mn-cs"/>
              </a:rPr>
              <a:t> – af partnerskabet mellem Digitaliseringsstyrelsen og de danske pengeinstitutter</a:t>
            </a:r>
            <a:endParaRPr lang="da-DK" sz="1400" dirty="0">
              <a:solidFill>
                <a:schemeClr val="accent1"/>
              </a:solidFill>
            </a:endParaRPr>
          </a:p>
        </p:txBody>
      </p:sp>
      <p:sp>
        <p:nvSpPr>
          <p:cNvPr id="8" name="Pladsholder til indhold 3"/>
          <p:cNvSpPr>
            <a:spLocks noGrp="1"/>
          </p:cNvSpPr>
          <p:nvPr>
            <p:ph sz="half" idx="2" hasCustomPrompt="1"/>
          </p:nvPr>
        </p:nvSpPr>
        <p:spPr>
          <a:xfrm>
            <a:off x="509040" y="4150426"/>
            <a:ext cx="7098334" cy="719528"/>
          </a:xfrm>
        </p:spPr>
        <p:txBody>
          <a:bodyPr>
            <a:noAutofit/>
          </a:bodyPr>
          <a:lstStyle>
            <a:lvl1pPr>
              <a:defRPr sz="2200" baseline="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bg1"/>
                </a:solidFill>
              </a:defRPr>
            </a:lvl2pPr>
            <a:lvl3pPr>
              <a:buFont typeface="Nunito" pitchFamily="2" charset="0"/>
              <a:buChar char="−"/>
              <a:defRPr sz="1800">
                <a:solidFill>
                  <a:schemeClr val="bg1"/>
                </a:solidFill>
              </a:defRPr>
            </a:lvl3pPr>
            <a:lvl4pPr>
              <a:defRPr sz="1800">
                <a:solidFill>
                  <a:schemeClr val="bg1"/>
                </a:solidFill>
              </a:defRPr>
            </a:lvl4pPr>
            <a:lvl5pPr>
              <a:buFont typeface="Nunito" pitchFamily="2" charset="0"/>
              <a:buChar char="−"/>
              <a:defRPr sz="1800">
                <a:solidFill>
                  <a:schemeClr val="bg1"/>
                </a:solidFill>
              </a:defRPr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Tilføj evt. undertitel </a:t>
            </a:r>
          </a:p>
        </p:txBody>
      </p:sp>
    </p:spTree>
  </p:cSld>
  <p:clrMapOvr>
    <a:masterClrMapping/>
  </p:clrMapOvr>
  <p:hf hdr="0" ftr="0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d billede m. overlay og tekst (blå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-1" y="0"/>
            <a:ext cx="12190413" cy="6859588"/>
          </a:xfrm>
          <a:prstGeom prst="rect">
            <a:avLst/>
          </a:prstGeom>
          <a:ln w="9525">
            <a:noFill/>
          </a:ln>
        </p:spPr>
        <p:txBody>
          <a:bodyPr/>
          <a:lstStyle>
            <a:lvl1pPr>
              <a:defRPr sz="1200">
                <a:solidFill>
                  <a:schemeClr val="accent4"/>
                </a:solidFill>
                <a:latin typeface="Lato" panose="020F0502020204030203" pitchFamily="34" charset="0"/>
              </a:defRPr>
            </a:lvl1pPr>
          </a:lstStyle>
          <a:p>
            <a:r>
              <a:rPr lang="da-DK" smtClean="0"/>
              <a:t>Klik på ikonet for at tilføje et billede</a:t>
            </a:r>
            <a:endParaRPr lang="en-US" dirty="0"/>
          </a:p>
        </p:txBody>
      </p:sp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0" y="5103081"/>
            <a:ext cx="12190413" cy="1756508"/>
          </a:xfrm>
          <a:solidFill>
            <a:schemeClr val="accent1">
              <a:alpha val="75000"/>
            </a:schemeClr>
          </a:solidFill>
        </p:spPr>
        <p:txBody>
          <a:bodyPr lIns="504000" tIns="504000" rIns="504000" bIns="504000" anchor="b" anchorCtr="0"/>
          <a:lstStyle>
            <a:lvl1pPr>
              <a:defRPr sz="4800" baseline="0">
                <a:solidFill>
                  <a:schemeClr val="bg1"/>
                </a:solidFill>
              </a:defRPr>
            </a:lvl1pPr>
          </a:lstStyle>
          <a:p>
            <a:r>
              <a:rPr lang="da-DK" dirty="0"/>
              <a:t>Titel eller ”citat”</a:t>
            </a: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orside (blå)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22491" y="1410840"/>
            <a:ext cx="7084883" cy="2492990"/>
          </a:xfrm>
        </p:spPr>
        <p:txBody>
          <a:bodyPr/>
          <a:lstStyle>
            <a:lvl1pPr>
              <a:lnSpc>
                <a:spcPct val="90000"/>
              </a:lnSpc>
              <a:defRPr sz="6000">
                <a:solidFill>
                  <a:schemeClr val="bg1"/>
                </a:solidFill>
              </a:defRPr>
            </a:lvl1pPr>
          </a:lstStyle>
          <a:p>
            <a:r>
              <a:rPr lang="da-DK" smtClean="0"/>
              <a:t>Klik for at redigere i master</a:t>
            </a:r>
            <a:endParaRPr lang="da-DK" dirty="0"/>
          </a:p>
        </p:txBody>
      </p:sp>
      <p:sp>
        <p:nvSpPr>
          <p:cNvPr id="7" name="Pladsholder til dato 6"/>
          <p:cNvSpPr>
            <a:spLocks noGrp="1"/>
          </p:cNvSpPr>
          <p:nvPr>
            <p:ph type="dt" sz="half" idx="10"/>
          </p:nvPr>
        </p:nvSpPr>
        <p:spPr>
          <a:xfrm>
            <a:off x="522491" y="754002"/>
            <a:ext cx="2844430" cy="184666"/>
          </a:xfrm>
          <a:prstGeom prst="rect">
            <a:avLst/>
          </a:prstGeom>
        </p:spPr>
        <p:txBody>
          <a:bodyPr lIns="0" tIns="0" rIns="0" bIns="0">
            <a:spAutoFit/>
          </a:bodyPr>
          <a:lstStyle>
            <a:lvl1pPr>
              <a:defRPr sz="1200">
                <a:solidFill>
                  <a:schemeClr val="bg2"/>
                </a:solidFill>
              </a:defRPr>
            </a:lvl1pPr>
          </a:lstStyle>
          <a:p>
            <a:fld id="{CC161FB7-BDCB-428B-85A9-6F950B2C060A}" type="datetime2">
              <a:rPr lang="da-DK" smtClean="0"/>
              <a:pPr/>
              <a:t>8. februar 2021</a:t>
            </a:fld>
            <a:endParaRPr lang="da-DK" dirty="0"/>
          </a:p>
        </p:txBody>
      </p:sp>
      <p:pic>
        <p:nvPicPr>
          <p:cNvPr id="12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8003844" y="5374009"/>
            <a:ext cx="3769320" cy="1135179"/>
          </a:xfrm>
          <a:prstGeom prst="rect">
            <a:avLst/>
          </a:prstGeom>
          <a:noFill/>
        </p:spPr>
      </p:pic>
      <p:sp>
        <p:nvSpPr>
          <p:cNvPr id="21" name="Tekstboks 20"/>
          <p:cNvSpPr txBox="1"/>
          <p:nvPr userDrawn="1"/>
        </p:nvSpPr>
        <p:spPr>
          <a:xfrm>
            <a:off x="444821" y="6166098"/>
            <a:ext cx="741682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sz="1400" kern="1200" dirty="0" err="1">
                <a:solidFill>
                  <a:schemeClr val="bg1"/>
                </a:solidFill>
                <a:latin typeface="+mn-lt"/>
                <a:ea typeface="+mn-ea"/>
                <a:cs typeface="+mn-cs"/>
              </a:rPr>
              <a:t>MitID</a:t>
            </a:r>
            <a:r>
              <a:rPr lang="da-DK" sz="1400" kern="12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 – af partnerskabet mellem Digitaliseringsstyrelsen og de danske pengeinstitutter</a:t>
            </a:r>
            <a:endParaRPr lang="da-DK" sz="1400" dirty="0">
              <a:solidFill>
                <a:schemeClr val="bg1"/>
              </a:solidFill>
            </a:endParaRPr>
          </a:p>
        </p:txBody>
      </p:sp>
      <p:sp>
        <p:nvSpPr>
          <p:cNvPr id="6" name="Pladsholder til indhold 3"/>
          <p:cNvSpPr>
            <a:spLocks noGrp="1"/>
          </p:cNvSpPr>
          <p:nvPr>
            <p:ph sz="half" idx="2" hasCustomPrompt="1"/>
          </p:nvPr>
        </p:nvSpPr>
        <p:spPr>
          <a:xfrm>
            <a:off x="509040" y="4150426"/>
            <a:ext cx="7098334" cy="719528"/>
          </a:xfrm>
        </p:spPr>
        <p:txBody>
          <a:bodyPr>
            <a:noAutofit/>
          </a:bodyPr>
          <a:lstStyle>
            <a:lvl1pPr>
              <a:defRPr sz="2200" baseline="0">
                <a:solidFill>
                  <a:schemeClr val="bg1"/>
                </a:solidFill>
              </a:defRPr>
            </a:lvl1pPr>
            <a:lvl2pPr>
              <a:defRPr sz="1800">
                <a:solidFill>
                  <a:schemeClr val="bg1"/>
                </a:solidFill>
              </a:defRPr>
            </a:lvl2pPr>
            <a:lvl3pPr>
              <a:buFont typeface="Nunito" pitchFamily="2" charset="0"/>
              <a:buChar char="−"/>
              <a:defRPr sz="1800">
                <a:solidFill>
                  <a:schemeClr val="bg1"/>
                </a:solidFill>
              </a:defRPr>
            </a:lvl3pPr>
            <a:lvl4pPr>
              <a:defRPr sz="1800">
                <a:solidFill>
                  <a:schemeClr val="bg1"/>
                </a:solidFill>
              </a:defRPr>
            </a:lvl4pPr>
            <a:lvl5pPr>
              <a:buFont typeface="Nunito" pitchFamily="2" charset="0"/>
              <a:buChar char="−"/>
              <a:defRPr sz="1800">
                <a:solidFill>
                  <a:schemeClr val="bg1"/>
                </a:solidFill>
              </a:defRPr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Tilføj evt. undertitel </a:t>
            </a:r>
          </a:p>
        </p:txBody>
      </p:sp>
    </p:spTree>
  </p:cSld>
  <p:clrMapOvr>
    <a:masterClrMapping/>
  </p:clrMapOvr>
  <p:hf hdr="0" ftr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Kapitel forside (mørkeblå)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22491" y="2764996"/>
            <a:ext cx="7084883" cy="1329595"/>
          </a:xfrm>
        </p:spPr>
        <p:txBody>
          <a:bodyPr anchor="ctr"/>
          <a:lstStyle>
            <a:lvl1pPr>
              <a:lnSpc>
                <a:spcPct val="90000"/>
              </a:lnSpc>
              <a:defRPr sz="4800">
                <a:solidFill>
                  <a:schemeClr val="bg1"/>
                </a:solidFill>
              </a:defRPr>
            </a:lvl1pPr>
          </a:lstStyle>
          <a:p>
            <a:r>
              <a:rPr lang="da-DK" smtClean="0"/>
              <a:t>Klik for at redigere i master</a:t>
            </a:r>
            <a:endParaRPr lang="da-DK" dirty="0"/>
          </a:p>
        </p:txBody>
      </p:sp>
      <p:sp>
        <p:nvSpPr>
          <p:cNvPr id="13" name="Pladsholder til diasnummer 5"/>
          <p:cNvSpPr>
            <a:spLocks noGrp="1"/>
          </p:cNvSpPr>
          <p:nvPr>
            <p:ph type="sldNum" sz="quarter" idx="12"/>
          </p:nvPr>
        </p:nvSpPr>
        <p:spPr>
          <a:xfrm>
            <a:off x="10493556" y="749500"/>
            <a:ext cx="1188246" cy="216000"/>
          </a:xfrm>
        </p:spPr>
        <p:txBody>
          <a:bodyPr lIns="0" rIns="0"/>
          <a:lstStyle>
            <a:lvl1pPr>
              <a:defRPr sz="1000">
                <a:solidFill>
                  <a:schemeClr val="bg2"/>
                </a:solidFill>
              </a:defRPr>
            </a:lvl1pPr>
          </a:lstStyle>
          <a:p>
            <a:r>
              <a:rPr lang="da-DK"/>
              <a:t>Slide </a:t>
            </a:r>
            <a:fld id="{F7529AE9-C9C1-47F3-9883-CD550D390BA3}" type="slidenum">
              <a:rPr lang="da-DK" smtClean="0"/>
              <a:pPr/>
              <a:t>‹nr.›</a:t>
            </a:fld>
            <a:endParaRPr lang="da-DK" dirty="0"/>
          </a:p>
        </p:txBody>
      </p:sp>
      <p:pic>
        <p:nvPicPr>
          <p:cNvPr id="7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10823769" y="477466"/>
            <a:ext cx="893144" cy="268982"/>
          </a:xfrm>
          <a:prstGeom prst="rect">
            <a:avLst/>
          </a:prstGeom>
          <a:noFill/>
        </p:spPr>
      </p:pic>
    </p:spTree>
  </p:cSld>
  <p:clrMapOvr>
    <a:masterClrMapping/>
  </p:clrMapOvr>
  <p:hf hdr="0" ft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Kapitel forside (hvid)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22491" y="2764996"/>
            <a:ext cx="7084883" cy="1329595"/>
          </a:xfrm>
        </p:spPr>
        <p:txBody>
          <a:bodyPr anchor="ctr"/>
          <a:lstStyle>
            <a:lvl1pPr>
              <a:lnSpc>
                <a:spcPct val="90000"/>
              </a:lnSpc>
              <a:defRPr sz="4800"/>
            </a:lvl1pPr>
          </a:lstStyle>
          <a:p>
            <a:r>
              <a:rPr lang="da-DK" smtClean="0"/>
              <a:t>Klik for at redigere i master</a:t>
            </a:r>
            <a:endParaRPr lang="da-DK" dirty="0"/>
          </a:p>
        </p:txBody>
      </p:sp>
      <p:sp>
        <p:nvSpPr>
          <p:cNvPr id="13" name="Pladsholder til diasnummer 5"/>
          <p:cNvSpPr>
            <a:spLocks noGrp="1"/>
          </p:cNvSpPr>
          <p:nvPr>
            <p:ph type="sldNum" sz="quarter" idx="12"/>
          </p:nvPr>
        </p:nvSpPr>
        <p:spPr>
          <a:xfrm>
            <a:off x="10493556" y="749500"/>
            <a:ext cx="1188246" cy="216000"/>
          </a:xfrm>
        </p:spPr>
        <p:txBody>
          <a:bodyPr lIns="0" rIns="0"/>
          <a:lstStyle>
            <a:lvl1pPr>
              <a:defRPr sz="1000">
                <a:solidFill>
                  <a:schemeClr val="accent2"/>
                </a:solidFill>
              </a:defRPr>
            </a:lvl1pPr>
          </a:lstStyle>
          <a:p>
            <a:r>
              <a:rPr lang="da-DK"/>
              <a:t>Slide </a:t>
            </a:r>
            <a:fld id="{F7529AE9-C9C1-47F3-9883-CD550D390BA3}" type="slidenum">
              <a:rPr lang="da-DK" smtClean="0"/>
              <a:pPr/>
              <a:t>‹nr.›</a:t>
            </a:fld>
            <a:endParaRPr lang="da-DK" dirty="0"/>
          </a:p>
        </p:txBody>
      </p:sp>
      <p:pic>
        <p:nvPicPr>
          <p:cNvPr id="7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10823769" y="477466"/>
            <a:ext cx="893144" cy="268981"/>
          </a:xfrm>
          <a:prstGeom prst="rect">
            <a:avLst/>
          </a:prstGeom>
          <a:noFill/>
        </p:spPr>
      </p:pic>
    </p:spTree>
  </p:cSld>
  <p:clrMapOvr>
    <a:masterClrMapping/>
  </p:clrMapOvr>
  <p:hf hdr="0" ft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Kapitel forside (blå)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22491" y="2764996"/>
            <a:ext cx="7084883" cy="1329595"/>
          </a:xfrm>
        </p:spPr>
        <p:txBody>
          <a:bodyPr anchor="ctr"/>
          <a:lstStyle>
            <a:lvl1pPr>
              <a:lnSpc>
                <a:spcPct val="90000"/>
              </a:lnSpc>
              <a:defRPr sz="4800">
                <a:solidFill>
                  <a:schemeClr val="bg2"/>
                </a:solidFill>
              </a:defRPr>
            </a:lvl1pPr>
          </a:lstStyle>
          <a:p>
            <a:r>
              <a:rPr lang="da-DK" smtClean="0"/>
              <a:t>Klik for at redigere i master</a:t>
            </a:r>
            <a:endParaRPr lang="da-DK" dirty="0"/>
          </a:p>
        </p:txBody>
      </p:sp>
      <p:sp>
        <p:nvSpPr>
          <p:cNvPr id="24" name="Pladsholder til diasnummer 5"/>
          <p:cNvSpPr>
            <a:spLocks noGrp="1"/>
          </p:cNvSpPr>
          <p:nvPr>
            <p:ph type="sldNum" sz="quarter" idx="12"/>
          </p:nvPr>
        </p:nvSpPr>
        <p:spPr>
          <a:xfrm>
            <a:off x="10493556" y="749500"/>
            <a:ext cx="1188246" cy="216000"/>
          </a:xfrm>
        </p:spPr>
        <p:txBody>
          <a:bodyPr lIns="0" rIns="0"/>
          <a:lstStyle>
            <a:lvl1pPr>
              <a:defRPr sz="1000">
                <a:solidFill>
                  <a:schemeClr val="bg2"/>
                </a:solidFill>
              </a:defRPr>
            </a:lvl1pPr>
          </a:lstStyle>
          <a:p>
            <a:r>
              <a:rPr lang="da-DK"/>
              <a:t>Slide </a:t>
            </a:r>
            <a:fld id="{498701DA-8ED0-4068-BC32-38848BDA3233}" type="slidenum">
              <a:rPr lang="da-DK" smtClean="0"/>
              <a:pPr/>
              <a:t>‹nr.›</a:t>
            </a:fld>
            <a:endParaRPr lang="da-DK" dirty="0"/>
          </a:p>
        </p:txBody>
      </p:sp>
      <p:pic>
        <p:nvPicPr>
          <p:cNvPr id="14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tretch>
            <a:fillRect/>
          </a:stretch>
        </p:blipFill>
        <p:spPr bwMode="auto">
          <a:xfrm>
            <a:off x="10823769" y="477466"/>
            <a:ext cx="893144" cy="268981"/>
          </a:xfrm>
          <a:prstGeom prst="rect">
            <a:avLst/>
          </a:prstGeom>
          <a:noFill/>
        </p:spPr>
      </p:pic>
    </p:spTree>
  </p:cSld>
  <p:clrMapOvr>
    <a:masterClrMapping/>
  </p:clrMapOvr>
  <p:hf hdr="0" ftr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En kolon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15206" y="473459"/>
            <a:ext cx="9972488" cy="492443"/>
          </a:xfrm>
        </p:spPr>
        <p:txBody>
          <a:bodyPr/>
          <a:lstStyle>
            <a:lvl1pPr>
              <a:defRPr sz="3200"/>
            </a:lvl1pPr>
          </a:lstStyle>
          <a:p>
            <a:r>
              <a:rPr lang="da-DK" dirty="0"/>
              <a:t>Titel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idx="1" hasCustomPrompt="1"/>
          </p:nvPr>
        </p:nvSpPr>
        <p:spPr>
          <a:xfrm>
            <a:off x="515206" y="1413569"/>
            <a:ext cx="11160000" cy="4968000"/>
          </a:xfrm>
        </p:spPr>
        <p:txBody>
          <a:bodyPr>
            <a:noAutofit/>
          </a:bodyPr>
          <a:lstStyle>
            <a:lvl1pPr marL="0" indent="0">
              <a:lnSpc>
                <a:spcPct val="105000"/>
              </a:lnSpc>
              <a:spcBef>
                <a:spcPts val="0"/>
              </a:spcBef>
              <a:buNone/>
              <a:defRPr b="0">
                <a:solidFill>
                  <a:schemeClr val="tx2"/>
                </a:solidFill>
              </a:defRPr>
            </a:lvl1pPr>
            <a:lvl2pPr marL="216000" indent="-216000">
              <a:lnSpc>
                <a:spcPct val="105000"/>
              </a:lnSpc>
              <a:spcBef>
                <a:spcPts val="400"/>
              </a:spcBef>
              <a:buClr>
                <a:schemeClr val="accent1"/>
              </a:buClr>
              <a:buFont typeface="Arial" pitchFamily="34" charset="0"/>
              <a:buChar char="•"/>
              <a:defRPr>
                <a:solidFill>
                  <a:schemeClr val="tx2"/>
                </a:solidFill>
              </a:defRPr>
            </a:lvl2pPr>
            <a:lvl3pPr marL="432000" indent="-216000">
              <a:lnSpc>
                <a:spcPct val="105000"/>
              </a:lnSpc>
              <a:spcBef>
                <a:spcPts val="400"/>
              </a:spcBef>
              <a:buClr>
                <a:schemeClr val="accent1"/>
              </a:buClr>
              <a:buFont typeface="Nunito" pitchFamily="2" charset="0"/>
              <a:buChar char="−"/>
              <a:defRPr>
                <a:solidFill>
                  <a:schemeClr val="tx2"/>
                </a:solidFill>
              </a:defRPr>
            </a:lvl3pPr>
            <a:lvl4pPr marL="648000" indent="-216000">
              <a:lnSpc>
                <a:spcPct val="105000"/>
              </a:lnSpc>
              <a:spcBef>
                <a:spcPts val="400"/>
              </a:spcBef>
              <a:buClr>
                <a:schemeClr val="accent1"/>
              </a:buClr>
              <a:buFont typeface="Arial" pitchFamily="34" charset="0"/>
              <a:buChar char="•"/>
              <a:defRPr>
                <a:solidFill>
                  <a:schemeClr val="tx2"/>
                </a:solidFill>
              </a:defRPr>
            </a:lvl4pPr>
            <a:lvl5pPr marL="864000" indent="-216000">
              <a:lnSpc>
                <a:spcPct val="105000"/>
              </a:lnSpc>
              <a:spcBef>
                <a:spcPts val="400"/>
              </a:spcBef>
              <a:buClr>
                <a:schemeClr val="accent1"/>
              </a:buClr>
              <a:buFont typeface="Nunito" pitchFamily="2" charset="0"/>
              <a:buChar char="−"/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>
          <a:xfrm>
            <a:off x="10493556" y="749500"/>
            <a:ext cx="1188246" cy="216000"/>
          </a:xfrm>
        </p:spPr>
        <p:txBody>
          <a:bodyPr lIns="0" rIns="0"/>
          <a:lstStyle>
            <a:lvl1pPr>
              <a:defRPr sz="1000">
                <a:solidFill>
                  <a:schemeClr val="accent2"/>
                </a:solidFill>
              </a:defRPr>
            </a:lvl1pPr>
          </a:lstStyle>
          <a:p>
            <a:r>
              <a:rPr lang="da-DK"/>
              <a:t>Slide </a:t>
            </a:r>
            <a:fld id="{F7529AE9-C9C1-47F3-9883-CD550D390BA3}" type="slidenum">
              <a:rPr lang="da-DK" smtClean="0"/>
              <a:pPr/>
              <a:t>‹nr.›</a:t>
            </a:fld>
            <a:endParaRPr lang="da-DK" dirty="0"/>
          </a:p>
        </p:txBody>
      </p:sp>
      <p:pic>
        <p:nvPicPr>
          <p:cNvPr id="9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0822504" y="477466"/>
            <a:ext cx="895675" cy="268982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kolonn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15206" y="478013"/>
            <a:ext cx="9972488" cy="4932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da-DK" dirty="0"/>
              <a:t>Titel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 hasCustomPrompt="1"/>
          </p:nvPr>
        </p:nvSpPr>
        <p:spPr>
          <a:xfrm>
            <a:off x="515205" y="1413570"/>
            <a:ext cx="5436000" cy="4968000"/>
          </a:xfrm>
        </p:spPr>
        <p:txBody>
          <a:bodyPr>
            <a:noAutofit/>
          </a:bodyPr>
          <a:lstStyle>
            <a:lvl1pPr>
              <a:defRPr sz="1800"/>
            </a:lvl1pPr>
            <a:lvl2pPr>
              <a:defRPr sz="1800"/>
            </a:lvl2pPr>
            <a:lvl3pPr>
              <a:buFont typeface="Nunito" pitchFamily="2" charset="0"/>
              <a:buChar char="−"/>
              <a:defRPr sz="1800"/>
            </a:lvl3pPr>
            <a:lvl4pPr>
              <a:defRPr sz="1800"/>
            </a:lvl4pPr>
            <a:lvl5pPr>
              <a:buFont typeface="Nunito" pitchFamily="2" charset="0"/>
              <a:buChar char="−"/>
              <a:defRPr sz="18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 hasCustomPrompt="1"/>
          </p:nvPr>
        </p:nvSpPr>
        <p:spPr>
          <a:xfrm>
            <a:off x="6245372" y="1413570"/>
            <a:ext cx="5436000" cy="4968000"/>
          </a:xfrm>
        </p:spPr>
        <p:txBody>
          <a:bodyPr>
            <a:noAutofit/>
          </a:bodyPr>
          <a:lstStyle>
            <a:lvl1pPr>
              <a:defRPr sz="1800"/>
            </a:lvl1pPr>
            <a:lvl2pPr>
              <a:defRPr sz="1800"/>
            </a:lvl2pPr>
            <a:lvl3pPr>
              <a:buFont typeface="Nunito" pitchFamily="2" charset="0"/>
              <a:buChar char="−"/>
              <a:defRPr sz="1800"/>
            </a:lvl3pPr>
            <a:lvl4pPr>
              <a:defRPr sz="1800"/>
            </a:lvl4pPr>
            <a:lvl5pPr>
              <a:buFont typeface="Nunito" pitchFamily="2" charset="0"/>
              <a:buChar char="−"/>
              <a:defRPr sz="18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>
          <a:xfrm>
            <a:off x="10493556" y="749087"/>
            <a:ext cx="1187816" cy="216000"/>
          </a:xfrm>
        </p:spPr>
        <p:txBody>
          <a:bodyPr/>
          <a:lstStyle>
            <a:lvl1pPr>
              <a:defRPr>
                <a:solidFill>
                  <a:schemeClr val="accent2"/>
                </a:solidFill>
              </a:defRPr>
            </a:lvl1pPr>
          </a:lstStyle>
          <a:p>
            <a:r>
              <a:rPr lang="da-DK"/>
              <a:t>Slide </a:t>
            </a:r>
            <a:fld id="{8C1A6AE8-2B19-447B-AFD3-334E2AA70575}" type="slidenum">
              <a:rPr lang="da-DK" smtClean="0"/>
              <a:pPr/>
              <a:t>‹nr.›</a:t>
            </a:fld>
            <a:endParaRPr lang="da-DK" dirty="0"/>
          </a:p>
        </p:txBody>
      </p:sp>
      <p:pic>
        <p:nvPicPr>
          <p:cNvPr id="10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0822504" y="477466"/>
            <a:ext cx="895675" cy="268982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re kolonn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515206" y="478013"/>
            <a:ext cx="9972488" cy="492443"/>
          </a:xfrm>
        </p:spPr>
        <p:txBody>
          <a:bodyPr/>
          <a:lstStyle>
            <a:lvl1pPr>
              <a:defRPr/>
            </a:lvl1pPr>
          </a:lstStyle>
          <a:p>
            <a:r>
              <a:rPr lang="da-DK" dirty="0"/>
              <a:t>Titel</a:t>
            </a:r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>
          <a:xfrm>
            <a:off x="10493556" y="749087"/>
            <a:ext cx="1187816" cy="216000"/>
          </a:xfrm>
        </p:spPr>
        <p:txBody>
          <a:bodyPr/>
          <a:lstStyle>
            <a:lvl1pPr>
              <a:defRPr>
                <a:solidFill>
                  <a:schemeClr val="accent2"/>
                </a:solidFill>
              </a:defRPr>
            </a:lvl1pPr>
          </a:lstStyle>
          <a:p>
            <a:r>
              <a:rPr lang="da-DK"/>
              <a:t>Slide </a:t>
            </a:r>
            <a:fld id="{8C1A6AE8-2B19-447B-AFD3-334E2AA70575}" type="slidenum">
              <a:rPr lang="da-DK" smtClean="0"/>
              <a:pPr/>
              <a:t>‹nr.›</a:t>
            </a:fld>
            <a:endParaRPr lang="da-DK" dirty="0"/>
          </a:p>
        </p:txBody>
      </p:sp>
      <p:sp>
        <p:nvSpPr>
          <p:cNvPr id="9" name="Pladsholder til indhold 2"/>
          <p:cNvSpPr>
            <a:spLocks noGrp="1"/>
          </p:cNvSpPr>
          <p:nvPr>
            <p:ph sz="half" idx="13" hasCustomPrompt="1"/>
          </p:nvPr>
        </p:nvSpPr>
        <p:spPr>
          <a:xfrm>
            <a:off x="515206" y="1413570"/>
            <a:ext cx="3528000" cy="4968000"/>
          </a:xfrm>
        </p:spPr>
        <p:txBody>
          <a:bodyPr>
            <a:normAutofit/>
          </a:bodyPr>
          <a:lstStyle>
            <a:lvl1pPr>
              <a:defRPr sz="18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3pPr>
            <a:lvl4pPr>
              <a:defRPr sz="1800">
                <a:solidFill>
                  <a:schemeClr val="tx2"/>
                </a:solidFill>
              </a:defRPr>
            </a:lvl4pPr>
            <a:lvl5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10" name="Pladsholder til indhold 2"/>
          <p:cNvSpPr>
            <a:spLocks noGrp="1"/>
          </p:cNvSpPr>
          <p:nvPr>
            <p:ph sz="half" idx="14" hasCustomPrompt="1"/>
          </p:nvPr>
        </p:nvSpPr>
        <p:spPr>
          <a:xfrm>
            <a:off x="4342972" y="1413570"/>
            <a:ext cx="3528000" cy="4968000"/>
          </a:xfrm>
        </p:spPr>
        <p:txBody>
          <a:bodyPr>
            <a:normAutofit/>
          </a:bodyPr>
          <a:lstStyle>
            <a:lvl1pPr>
              <a:defRPr sz="18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3pPr>
            <a:lvl4pPr>
              <a:defRPr sz="1800">
                <a:solidFill>
                  <a:schemeClr val="tx2"/>
                </a:solidFill>
              </a:defRPr>
            </a:lvl4pPr>
            <a:lvl5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sp>
        <p:nvSpPr>
          <p:cNvPr id="11" name="Pladsholder til indhold 2"/>
          <p:cNvSpPr>
            <a:spLocks noGrp="1"/>
          </p:cNvSpPr>
          <p:nvPr>
            <p:ph sz="half" idx="15" hasCustomPrompt="1"/>
          </p:nvPr>
        </p:nvSpPr>
        <p:spPr>
          <a:xfrm>
            <a:off x="8170738" y="1413570"/>
            <a:ext cx="3528000" cy="4968000"/>
          </a:xfrm>
        </p:spPr>
        <p:txBody>
          <a:bodyPr>
            <a:normAutofit/>
          </a:bodyPr>
          <a:lstStyle>
            <a:lvl1pPr>
              <a:defRPr sz="18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3pPr>
            <a:lvl4pPr>
              <a:defRPr sz="1800">
                <a:solidFill>
                  <a:schemeClr val="tx2"/>
                </a:solidFill>
              </a:defRPr>
            </a:lvl4pPr>
            <a:lvl5pPr>
              <a:buFont typeface="Nunito" pitchFamily="2" charset="0"/>
              <a:buChar char="−"/>
              <a:defRPr sz="1800">
                <a:solidFill>
                  <a:schemeClr val="tx2"/>
                </a:solidFill>
              </a:defRPr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a-DK" dirty="0"/>
              <a:t>Klik for tilføje tekst. Bemærk, at tekster bliver til punktopstillinger fra 2. listeniveau. Brug derfor indrykning, hvis du ønsker punktopstilling.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</p:txBody>
      </p:sp>
      <p:pic>
        <p:nvPicPr>
          <p:cNvPr id="13" name="Picture 3" descr="C:\__BRO-KOMMUNIKATION\KUNDER\MitID_DIGST\Grafik\logo_blue.emf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0822504" y="477466"/>
            <a:ext cx="895675" cy="268982"/>
          </a:xfrm>
          <a:prstGeom prst="rect">
            <a:avLst/>
          </a:prstGeom>
          <a:noFill/>
        </p:spPr>
      </p:pic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/>
          <p:cNvSpPr>
            <a:spLocks noGrp="1"/>
          </p:cNvSpPr>
          <p:nvPr>
            <p:ph type="title"/>
          </p:nvPr>
        </p:nvSpPr>
        <p:spPr>
          <a:xfrm>
            <a:off x="515206" y="478013"/>
            <a:ext cx="9972488" cy="492443"/>
          </a:xfrm>
          <a:prstGeom prst="rect">
            <a:avLst/>
          </a:prstGeom>
        </p:spPr>
        <p:txBody>
          <a:bodyPr vert="horz" wrap="square" lIns="0" tIns="0" rIns="0" bIns="0" rtlCol="0" anchor="t" anchorCtr="0">
            <a:spAutoFit/>
          </a:bodyPr>
          <a:lstStyle/>
          <a:p>
            <a:r>
              <a:rPr lang="da-DK" dirty="0"/>
              <a:t>Klik for at redigere titeltypografi i masteren</a:t>
            </a:r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515206" y="1414106"/>
            <a:ext cx="11160000" cy="4968000"/>
          </a:xfrm>
          <a:prstGeom prst="rect">
            <a:avLst/>
          </a:prstGeom>
        </p:spPr>
        <p:txBody>
          <a:bodyPr vert="horz" lIns="0" tIns="0" rIns="0" bIns="0" rtlCol="0">
            <a:normAutofit/>
          </a:bodyPr>
          <a:lstStyle/>
          <a:p>
            <a:pPr lvl="0"/>
            <a:r>
              <a:rPr lang="da-DK" dirty="0"/>
              <a:t>Klik for at redigere typografi i masteren</a:t>
            </a:r>
          </a:p>
          <a:p>
            <a:pPr lvl="1"/>
            <a:r>
              <a:rPr lang="da-DK" dirty="0"/>
              <a:t>Andet niveau</a:t>
            </a:r>
          </a:p>
          <a:p>
            <a:pPr lvl="2"/>
            <a:r>
              <a:rPr lang="da-DK" dirty="0"/>
              <a:t>Tredje niveau</a:t>
            </a:r>
          </a:p>
          <a:p>
            <a:pPr lvl="3"/>
            <a:r>
              <a:rPr lang="da-DK" dirty="0"/>
              <a:t>Fjerde niveau</a:t>
            </a:r>
          </a:p>
          <a:p>
            <a:pPr lvl="4"/>
            <a:r>
              <a:rPr lang="da-DK" dirty="0"/>
              <a:t>Femte niveau</a:t>
            </a:r>
          </a:p>
          <a:p>
            <a:pPr lvl="5"/>
            <a:r>
              <a:rPr lang="da-DK" dirty="0"/>
              <a:t>Sjette niveau</a:t>
            </a:r>
          </a:p>
          <a:p>
            <a:pPr lvl="6"/>
            <a:r>
              <a:rPr lang="da-DK" dirty="0"/>
              <a:t>Syvende niveau</a:t>
            </a:r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4"/>
          </p:nvPr>
        </p:nvSpPr>
        <p:spPr>
          <a:xfrm>
            <a:off x="10493556" y="754002"/>
            <a:ext cx="1187816" cy="216000"/>
          </a:xfrm>
          <a:prstGeom prst="rect">
            <a:avLst/>
          </a:prstGeom>
        </p:spPr>
        <p:txBody>
          <a:bodyPr vert="horz" lIns="0" tIns="59569" rIns="0" bIns="59569" rtlCol="0" anchor="ctr"/>
          <a:lstStyle>
            <a:lvl1pPr algn="r">
              <a:defRPr sz="1000">
                <a:solidFill>
                  <a:schemeClr val="accent2"/>
                </a:solidFill>
              </a:defRPr>
            </a:lvl1pPr>
          </a:lstStyle>
          <a:p>
            <a:r>
              <a:rPr lang="da-DK"/>
              <a:t>Slide </a:t>
            </a:r>
            <a:fld id="{B07C2F80-8784-479C-8AA1-42992994BE30}" type="slidenum">
              <a:rPr lang="da-DK" smtClean="0"/>
              <a:pPr/>
              <a:t>‹nr.›</a:t>
            </a:fld>
            <a:endParaRPr lang="da-DK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2" r:id="rId2"/>
    <p:sldLayoutId id="2147483663" r:id="rId3"/>
    <p:sldLayoutId id="2147483667" r:id="rId4"/>
    <p:sldLayoutId id="2147483666" r:id="rId5"/>
    <p:sldLayoutId id="2147483668" r:id="rId6"/>
    <p:sldLayoutId id="2147483650" r:id="rId7"/>
    <p:sldLayoutId id="2147483652" r:id="rId8"/>
    <p:sldLayoutId id="2147483661" r:id="rId9"/>
    <p:sldLayoutId id="2147483675" r:id="rId10"/>
    <p:sldLayoutId id="2147483676" r:id="rId11"/>
    <p:sldLayoutId id="2147483677" r:id="rId12"/>
    <p:sldLayoutId id="2147483679" r:id="rId13"/>
    <p:sldLayoutId id="2147483678" r:id="rId14"/>
    <p:sldLayoutId id="2147483680" r:id="rId15"/>
    <p:sldLayoutId id="2147483671" r:id="rId16"/>
    <p:sldLayoutId id="2147483670" r:id="rId17"/>
    <p:sldLayoutId id="2147483673" r:id="rId18"/>
    <p:sldLayoutId id="2147483674" r:id="rId19"/>
    <p:sldLayoutId id="2147483672" r:id="rId20"/>
    <p:sldLayoutId id="2147483669" r:id="rId21"/>
  </p:sldLayoutIdLst>
  <p:hf hdr="0" ftr="0" dt="0"/>
  <p:txStyles>
    <p:titleStyle>
      <a:lvl1pPr algn="l" defTabSz="1191372" rtl="0" eaLnBrk="1" latinLnBrk="0" hangingPunct="1">
        <a:spcBef>
          <a:spcPct val="0"/>
        </a:spcBef>
        <a:buNone/>
        <a:defRPr sz="3200" b="1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0" indent="0" algn="l" defTabSz="1191372" rtl="0" eaLnBrk="1" latinLnBrk="0" hangingPunct="1">
        <a:lnSpc>
          <a:spcPct val="105000"/>
        </a:lnSpc>
        <a:spcBef>
          <a:spcPts val="600"/>
        </a:spcBef>
        <a:buFont typeface="Arial" pitchFamily="34" charset="0"/>
        <a:buNone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216000" indent="-216000" algn="l" defTabSz="1191372" rtl="0" eaLnBrk="1" latinLnBrk="0" hangingPunct="1">
        <a:lnSpc>
          <a:spcPct val="105000"/>
        </a:lnSpc>
        <a:spcBef>
          <a:spcPts val="400"/>
        </a:spcBef>
        <a:buClr>
          <a:schemeClr val="accent1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2pPr>
      <a:lvl3pPr marL="432000" indent="-216000" algn="l" defTabSz="1191372" rtl="0" eaLnBrk="1" latinLnBrk="0" hangingPunct="1">
        <a:lnSpc>
          <a:spcPct val="105000"/>
        </a:lnSpc>
        <a:spcBef>
          <a:spcPts val="400"/>
        </a:spcBef>
        <a:buClr>
          <a:schemeClr val="accent1"/>
        </a:buClr>
        <a:buFont typeface="Nunito" pitchFamily="2" charset="0"/>
        <a:buChar char="−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648000" indent="-216000" algn="l" defTabSz="1191372" rtl="0" eaLnBrk="1" latinLnBrk="0" hangingPunct="1">
        <a:lnSpc>
          <a:spcPct val="105000"/>
        </a:lnSpc>
        <a:spcBef>
          <a:spcPts val="400"/>
        </a:spcBef>
        <a:buClr>
          <a:schemeClr val="accent1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864000" indent="-216000" algn="l" defTabSz="1191372" rtl="0" eaLnBrk="1" latinLnBrk="0" hangingPunct="1">
        <a:lnSpc>
          <a:spcPct val="105000"/>
        </a:lnSpc>
        <a:spcBef>
          <a:spcPts val="400"/>
        </a:spcBef>
        <a:buClr>
          <a:schemeClr val="accent1"/>
        </a:buClr>
        <a:buFont typeface="Nunito" pitchFamily="2" charset="0"/>
        <a:buChar char="−"/>
        <a:defRPr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1080000" indent="-216000" algn="l" defTabSz="1191372" rtl="0" eaLnBrk="1" latinLnBrk="0" hangingPunct="1">
        <a:lnSpc>
          <a:spcPct val="105000"/>
        </a:lnSpc>
        <a:spcBef>
          <a:spcPts val="400"/>
        </a:spcBef>
        <a:spcAft>
          <a:spcPts val="0"/>
        </a:spcAft>
        <a:buClr>
          <a:schemeClr val="accent1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1296000" indent="-216000" algn="l" defTabSz="1191372" rtl="0" eaLnBrk="1" latinLnBrk="0" hangingPunct="1">
        <a:lnSpc>
          <a:spcPct val="105000"/>
        </a:lnSpc>
        <a:spcBef>
          <a:spcPts val="400"/>
        </a:spcBef>
        <a:buClr>
          <a:schemeClr val="accent1"/>
        </a:buClr>
        <a:buFont typeface="IBM Plex Sans" pitchFamily="34" charset="0"/>
        <a:buChar char="−"/>
        <a:defRPr sz="1800" kern="1200">
          <a:solidFill>
            <a:schemeClr val="tx2"/>
          </a:solidFill>
          <a:latin typeface="+mn-lt"/>
          <a:ea typeface="+mn-ea"/>
          <a:cs typeface="+mn-cs"/>
        </a:defRPr>
      </a:lvl7pPr>
      <a:lvl8pPr marL="4467644" indent="-297843" algn="l" defTabSz="1191372" rtl="0" eaLnBrk="1" latinLnBrk="0" hangingPunct="1">
        <a:spcBef>
          <a:spcPct val="20000"/>
        </a:spcBef>
        <a:buFont typeface="Arial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8pPr>
      <a:lvl9pPr marL="5063330" indent="-297843" algn="l" defTabSz="1191372" rtl="0" eaLnBrk="1" latinLnBrk="0" hangingPunct="1">
        <a:spcBef>
          <a:spcPct val="20000"/>
        </a:spcBef>
        <a:buFont typeface="Arial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1191372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95686" algn="l" defTabSz="1191372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1191372" algn="l" defTabSz="1191372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787058" algn="l" defTabSz="1191372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82744" algn="l" defTabSz="1191372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978429" algn="l" defTabSz="1191372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574115" algn="l" defTabSz="1191372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4169801" algn="l" defTabSz="1191372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765487" algn="l" defTabSz="1191372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material.io/resources/icons/?icon=people_alt&amp;style=round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22491" y="1410840"/>
            <a:ext cx="7084883" cy="830997"/>
          </a:xfrm>
        </p:spPr>
        <p:txBody>
          <a:bodyPr/>
          <a:lstStyle/>
          <a:p>
            <a:r>
              <a:rPr lang="da-DK" dirty="0" smtClean="0"/>
              <a:t>Ikoner </a:t>
            </a:r>
            <a:endParaRPr lang="da-DK" dirty="0"/>
          </a:p>
        </p:txBody>
      </p:sp>
      <p:sp>
        <p:nvSpPr>
          <p:cNvPr id="3" name="Pladsholder til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8E3DCF-C5A7-4BFD-B20D-171B368679FD}" type="datetime2">
              <a:rPr lang="da-DK" smtClean="0"/>
              <a:pPr/>
              <a:t>8. februar 2021</a:t>
            </a:fld>
            <a:endParaRPr lang="da-DK" dirty="0"/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509040" y="4150426"/>
            <a:ext cx="7098334" cy="719528"/>
          </a:xfrm>
        </p:spPr>
        <p:txBody>
          <a:bodyPr/>
          <a:lstStyle/>
          <a:p>
            <a:r>
              <a:rPr lang="da-DK" dirty="0" smtClean="0"/>
              <a:t>Februar 2021</a:t>
            </a:r>
            <a:endParaRPr lang="da-DK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Ikoner </a:t>
            </a:r>
            <a:r>
              <a:rPr lang="da-DK" smtClean="0"/>
              <a:t>– identifikationsmidler </a:t>
            </a:r>
            <a:endParaRPr lang="da-DK" dirty="0"/>
          </a:p>
        </p:txBody>
      </p:sp>
      <p:sp>
        <p:nvSpPr>
          <p:cNvPr id="4" name="Pladsholder til dias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da-DK"/>
              <a:t>Slide </a:t>
            </a:r>
            <a:fld id="{F7529AE9-C9C1-47F3-9883-CD550D390BA3}" type="slidenum">
              <a:rPr lang="da-DK" smtClean="0"/>
              <a:pPr/>
              <a:t>2</a:t>
            </a:fld>
            <a:endParaRPr lang="da-DK" dirty="0"/>
          </a:p>
        </p:txBody>
      </p:sp>
      <p:sp>
        <p:nvSpPr>
          <p:cNvPr id="7215" name="Freeform 47"/>
          <p:cNvSpPr>
            <a:spLocks noEditPoints="1"/>
          </p:cNvSpPr>
          <p:nvPr/>
        </p:nvSpPr>
        <p:spPr bwMode="auto">
          <a:xfrm>
            <a:off x="4433855" y="2702183"/>
            <a:ext cx="432756" cy="236754"/>
          </a:xfrm>
          <a:custGeom>
            <a:avLst/>
            <a:gdLst/>
            <a:ahLst/>
            <a:cxnLst>
              <a:cxn ang="0">
                <a:pos x="44" y="49"/>
              </a:cxn>
              <a:cxn ang="0">
                <a:pos x="29" y="64"/>
              </a:cxn>
              <a:cxn ang="0">
                <a:pos x="44" y="79"/>
              </a:cxn>
              <a:cxn ang="0">
                <a:pos x="59" y="64"/>
              </a:cxn>
              <a:cxn ang="0">
                <a:pos x="44" y="49"/>
              </a:cxn>
              <a:cxn ang="0">
                <a:pos x="170" y="43"/>
              </a:cxn>
              <a:cxn ang="0">
                <a:pos x="85" y="43"/>
              </a:cxn>
              <a:cxn ang="0">
                <a:pos x="85" y="85"/>
              </a:cxn>
              <a:cxn ang="0">
                <a:pos x="170" y="85"/>
              </a:cxn>
              <a:cxn ang="0">
                <a:pos x="170" y="43"/>
              </a:cxn>
              <a:cxn ang="0">
                <a:pos x="117" y="0"/>
              </a:cxn>
              <a:cxn ang="0">
                <a:pos x="234" y="64"/>
              </a:cxn>
              <a:cxn ang="0">
                <a:pos x="117" y="128"/>
              </a:cxn>
              <a:cxn ang="0">
                <a:pos x="0" y="64"/>
              </a:cxn>
              <a:cxn ang="0">
                <a:pos x="117" y="0"/>
              </a:cxn>
            </a:cxnLst>
            <a:rect l="0" t="0" r="r" b="b"/>
            <a:pathLst>
              <a:path w="234" h="128">
                <a:moveTo>
                  <a:pt x="44" y="49"/>
                </a:moveTo>
                <a:cubicBezTo>
                  <a:pt x="36" y="49"/>
                  <a:pt x="29" y="56"/>
                  <a:pt x="29" y="64"/>
                </a:cubicBezTo>
                <a:cubicBezTo>
                  <a:pt x="29" y="72"/>
                  <a:pt x="36" y="79"/>
                  <a:pt x="44" y="79"/>
                </a:cubicBezTo>
                <a:cubicBezTo>
                  <a:pt x="52" y="79"/>
                  <a:pt x="59" y="72"/>
                  <a:pt x="59" y="64"/>
                </a:cubicBezTo>
                <a:cubicBezTo>
                  <a:pt x="59" y="56"/>
                  <a:pt x="52" y="49"/>
                  <a:pt x="44" y="49"/>
                </a:cubicBezTo>
                <a:close/>
                <a:moveTo>
                  <a:pt x="170" y="43"/>
                </a:moveTo>
                <a:cubicBezTo>
                  <a:pt x="85" y="43"/>
                  <a:pt x="85" y="43"/>
                  <a:pt x="85" y="43"/>
                </a:cubicBezTo>
                <a:cubicBezTo>
                  <a:pt x="85" y="85"/>
                  <a:pt x="85" y="85"/>
                  <a:pt x="85" y="85"/>
                </a:cubicBezTo>
                <a:cubicBezTo>
                  <a:pt x="170" y="85"/>
                  <a:pt x="170" y="85"/>
                  <a:pt x="170" y="85"/>
                </a:cubicBezTo>
                <a:lnTo>
                  <a:pt x="170" y="43"/>
                </a:lnTo>
                <a:close/>
                <a:moveTo>
                  <a:pt x="117" y="0"/>
                </a:moveTo>
                <a:cubicBezTo>
                  <a:pt x="182" y="0"/>
                  <a:pt x="234" y="28"/>
                  <a:pt x="234" y="64"/>
                </a:cubicBezTo>
                <a:cubicBezTo>
                  <a:pt x="234" y="99"/>
                  <a:pt x="182" y="128"/>
                  <a:pt x="117" y="128"/>
                </a:cubicBezTo>
                <a:cubicBezTo>
                  <a:pt x="52" y="128"/>
                  <a:pt x="0" y="99"/>
                  <a:pt x="0" y="64"/>
                </a:cubicBezTo>
                <a:cubicBezTo>
                  <a:pt x="0" y="28"/>
                  <a:pt x="52" y="0"/>
                  <a:pt x="117" y="0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7218" name="Freeform 50"/>
          <p:cNvSpPr>
            <a:spLocks noEditPoints="1"/>
          </p:cNvSpPr>
          <p:nvPr/>
        </p:nvSpPr>
        <p:spPr bwMode="auto">
          <a:xfrm>
            <a:off x="4433855" y="3721737"/>
            <a:ext cx="432756" cy="236754"/>
          </a:xfrm>
          <a:custGeom>
            <a:avLst/>
            <a:gdLst/>
            <a:ahLst/>
            <a:cxnLst>
              <a:cxn ang="0">
                <a:pos x="44" y="49"/>
              </a:cxn>
              <a:cxn ang="0">
                <a:pos x="29" y="64"/>
              </a:cxn>
              <a:cxn ang="0">
                <a:pos x="44" y="79"/>
              </a:cxn>
              <a:cxn ang="0">
                <a:pos x="59" y="64"/>
              </a:cxn>
              <a:cxn ang="0">
                <a:pos x="44" y="49"/>
              </a:cxn>
              <a:cxn ang="0">
                <a:pos x="170" y="43"/>
              </a:cxn>
              <a:cxn ang="0">
                <a:pos x="85" y="43"/>
              </a:cxn>
              <a:cxn ang="0">
                <a:pos x="85" y="85"/>
              </a:cxn>
              <a:cxn ang="0">
                <a:pos x="170" y="85"/>
              </a:cxn>
              <a:cxn ang="0">
                <a:pos x="170" y="43"/>
              </a:cxn>
              <a:cxn ang="0">
                <a:pos x="117" y="0"/>
              </a:cxn>
              <a:cxn ang="0">
                <a:pos x="234" y="64"/>
              </a:cxn>
              <a:cxn ang="0">
                <a:pos x="117" y="128"/>
              </a:cxn>
              <a:cxn ang="0">
                <a:pos x="0" y="64"/>
              </a:cxn>
              <a:cxn ang="0">
                <a:pos x="117" y="0"/>
              </a:cxn>
            </a:cxnLst>
            <a:rect l="0" t="0" r="r" b="b"/>
            <a:pathLst>
              <a:path w="234" h="128">
                <a:moveTo>
                  <a:pt x="44" y="49"/>
                </a:moveTo>
                <a:cubicBezTo>
                  <a:pt x="36" y="49"/>
                  <a:pt x="29" y="56"/>
                  <a:pt x="29" y="64"/>
                </a:cubicBezTo>
                <a:cubicBezTo>
                  <a:pt x="29" y="72"/>
                  <a:pt x="36" y="79"/>
                  <a:pt x="44" y="79"/>
                </a:cubicBezTo>
                <a:cubicBezTo>
                  <a:pt x="52" y="79"/>
                  <a:pt x="59" y="72"/>
                  <a:pt x="59" y="64"/>
                </a:cubicBezTo>
                <a:cubicBezTo>
                  <a:pt x="59" y="56"/>
                  <a:pt x="52" y="49"/>
                  <a:pt x="44" y="49"/>
                </a:cubicBezTo>
                <a:close/>
                <a:moveTo>
                  <a:pt x="170" y="43"/>
                </a:moveTo>
                <a:cubicBezTo>
                  <a:pt x="85" y="43"/>
                  <a:pt x="85" y="43"/>
                  <a:pt x="85" y="43"/>
                </a:cubicBezTo>
                <a:cubicBezTo>
                  <a:pt x="85" y="85"/>
                  <a:pt x="85" y="85"/>
                  <a:pt x="85" y="85"/>
                </a:cubicBezTo>
                <a:cubicBezTo>
                  <a:pt x="170" y="85"/>
                  <a:pt x="170" y="85"/>
                  <a:pt x="170" y="85"/>
                </a:cubicBezTo>
                <a:lnTo>
                  <a:pt x="170" y="43"/>
                </a:lnTo>
                <a:close/>
                <a:moveTo>
                  <a:pt x="117" y="0"/>
                </a:moveTo>
                <a:cubicBezTo>
                  <a:pt x="182" y="0"/>
                  <a:pt x="234" y="28"/>
                  <a:pt x="234" y="64"/>
                </a:cubicBezTo>
                <a:cubicBezTo>
                  <a:pt x="234" y="99"/>
                  <a:pt x="182" y="128"/>
                  <a:pt x="117" y="128"/>
                </a:cubicBezTo>
                <a:cubicBezTo>
                  <a:pt x="52" y="128"/>
                  <a:pt x="0" y="99"/>
                  <a:pt x="0" y="64"/>
                </a:cubicBezTo>
                <a:cubicBezTo>
                  <a:pt x="0" y="28"/>
                  <a:pt x="52" y="0"/>
                  <a:pt x="117" y="0"/>
                </a:cubicBezTo>
                <a:close/>
              </a:path>
            </a:pathLst>
          </a:custGeom>
          <a:solidFill>
            <a:srgbClr val="0060E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7221" name="Freeform 53"/>
          <p:cNvSpPr>
            <a:spLocks noEditPoints="1"/>
          </p:cNvSpPr>
          <p:nvPr/>
        </p:nvSpPr>
        <p:spPr bwMode="auto">
          <a:xfrm>
            <a:off x="9026912" y="2606123"/>
            <a:ext cx="388122" cy="428874"/>
          </a:xfrm>
          <a:custGeom>
            <a:avLst/>
            <a:gdLst/>
            <a:ahLst/>
            <a:cxnLst>
              <a:cxn ang="0">
                <a:pos x="105" y="195"/>
              </a:cxn>
              <a:cxn ang="0">
                <a:pos x="70" y="169"/>
              </a:cxn>
              <a:cxn ang="0">
                <a:pos x="105" y="142"/>
              </a:cxn>
              <a:cxn ang="0">
                <a:pos x="140" y="169"/>
              </a:cxn>
              <a:cxn ang="0">
                <a:pos x="105" y="195"/>
              </a:cxn>
              <a:cxn ang="0">
                <a:pos x="179" y="106"/>
              </a:cxn>
              <a:cxn ang="0">
                <a:pos x="105" y="0"/>
              </a:cxn>
              <a:cxn ang="0">
                <a:pos x="31" y="106"/>
              </a:cxn>
              <a:cxn ang="0">
                <a:pos x="105" y="232"/>
              </a:cxn>
              <a:cxn ang="0">
                <a:pos x="179" y="106"/>
              </a:cxn>
              <a:cxn ang="0">
                <a:pos x="89" y="37"/>
              </a:cxn>
              <a:cxn ang="0">
                <a:pos x="105" y="21"/>
              </a:cxn>
              <a:cxn ang="0">
                <a:pos x="121" y="37"/>
              </a:cxn>
              <a:cxn ang="0">
                <a:pos x="105" y="53"/>
              </a:cxn>
              <a:cxn ang="0">
                <a:pos x="89" y="37"/>
              </a:cxn>
              <a:cxn ang="0">
                <a:pos x="52" y="169"/>
              </a:cxn>
              <a:cxn ang="0">
                <a:pos x="54" y="160"/>
              </a:cxn>
              <a:cxn ang="0">
                <a:pos x="61" y="145"/>
              </a:cxn>
              <a:cxn ang="0">
                <a:pos x="68" y="139"/>
              </a:cxn>
              <a:cxn ang="0">
                <a:pos x="85" y="130"/>
              </a:cxn>
              <a:cxn ang="0">
                <a:pos x="105" y="127"/>
              </a:cxn>
              <a:cxn ang="0">
                <a:pos x="125" y="130"/>
              </a:cxn>
              <a:cxn ang="0">
                <a:pos x="142" y="139"/>
              </a:cxn>
              <a:cxn ang="0">
                <a:pos x="149" y="145"/>
              </a:cxn>
              <a:cxn ang="0">
                <a:pos x="157" y="160"/>
              </a:cxn>
              <a:cxn ang="0">
                <a:pos x="158" y="169"/>
              </a:cxn>
              <a:cxn ang="0">
                <a:pos x="105" y="211"/>
              </a:cxn>
              <a:cxn ang="0">
                <a:pos x="52" y="169"/>
              </a:cxn>
            </a:cxnLst>
            <a:rect l="0" t="0" r="r" b="b"/>
            <a:pathLst>
              <a:path w="210" h="232">
                <a:moveTo>
                  <a:pt x="105" y="195"/>
                </a:moveTo>
                <a:cubicBezTo>
                  <a:pt x="86" y="195"/>
                  <a:pt x="70" y="183"/>
                  <a:pt x="70" y="169"/>
                </a:cubicBezTo>
                <a:cubicBezTo>
                  <a:pt x="70" y="154"/>
                  <a:pt x="86" y="142"/>
                  <a:pt x="105" y="142"/>
                </a:cubicBezTo>
                <a:cubicBezTo>
                  <a:pt x="124" y="142"/>
                  <a:pt x="140" y="154"/>
                  <a:pt x="140" y="169"/>
                </a:cubicBezTo>
                <a:cubicBezTo>
                  <a:pt x="140" y="183"/>
                  <a:pt x="124" y="195"/>
                  <a:pt x="105" y="195"/>
                </a:cubicBezTo>
                <a:moveTo>
                  <a:pt x="179" y="106"/>
                </a:moveTo>
                <a:cubicBezTo>
                  <a:pt x="160" y="43"/>
                  <a:pt x="137" y="0"/>
                  <a:pt x="105" y="0"/>
                </a:cubicBezTo>
                <a:cubicBezTo>
                  <a:pt x="73" y="0"/>
                  <a:pt x="52" y="44"/>
                  <a:pt x="31" y="106"/>
                </a:cubicBezTo>
                <a:cubicBezTo>
                  <a:pt x="0" y="200"/>
                  <a:pt x="52" y="232"/>
                  <a:pt x="105" y="232"/>
                </a:cubicBezTo>
                <a:cubicBezTo>
                  <a:pt x="158" y="232"/>
                  <a:pt x="210" y="211"/>
                  <a:pt x="179" y="106"/>
                </a:cubicBezTo>
                <a:moveTo>
                  <a:pt x="89" y="37"/>
                </a:moveTo>
                <a:cubicBezTo>
                  <a:pt x="89" y="28"/>
                  <a:pt x="96" y="21"/>
                  <a:pt x="105" y="21"/>
                </a:cubicBezTo>
                <a:cubicBezTo>
                  <a:pt x="114" y="21"/>
                  <a:pt x="121" y="28"/>
                  <a:pt x="121" y="37"/>
                </a:cubicBezTo>
                <a:cubicBezTo>
                  <a:pt x="121" y="46"/>
                  <a:pt x="114" y="53"/>
                  <a:pt x="105" y="53"/>
                </a:cubicBezTo>
                <a:cubicBezTo>
                  <a:pt x="96" y="53"/>
                  <a:pt x="89" y="46"/>
                  <a:pt x="89" y="37"/>
                </a:cubicBezTo>
                <a:moveTo>
                  <a:pt x="52" y="169"/>
                </a:moveTo>
                <a:cubicBezTo>
                  <a:pt x="52" y="166"/>
                  <a:pt x="53" y="163"/>
                  <a:pt x="54" y="160"/>
                </a:cubicBezTo>
                <a:cubicBezTo>
                  <a:pt x="55" y="155"/>
                  <a:pt x="58" y="150"/>
                  <a:pt x="61" y="145"/>
                </a:cubicBezTo>
                <a:cubicBezTo>
                  <a:pt x="63" y="143"/>
                  <a:pt x="65" y="141"/>
                  <a:pt x="68" y="139"/>
                </a:cubicBezTo>
                <a:cubicBezTo>
                  <a:pt x="73" y="135"/>
                  <a:pt x="78" y="132"/>
                  <a:pt x="85" y="130"/>
                </a:cubicBezTo>
                <a:cubicBezTo>
                  <a:pt x="91" y="128"/>
                  <a:pt x="98" y="127"/>
                  <a:pt x="105" y="127"/>
                </a:cubicBezTo>
                <a:cubicBezTo>
                  <a:pt x="112" y="127"/>
                  <a:pt x="119" y="128"/>
                  <a:pt x="125" y="130"/>
                </a:cubicBezTo>
                <a:cubicBezTo>
                  <a:pt x="132" y="132"/>
                  <a:pt x="137" y="135"/>
                  <a:pt x="142" y="139"/>
                </a:cubicBezTo>
                <a:cubicBezTo>
                  <a:pt x="145" y="141"/>
                  <a:pt x="147" y="143"/>
                  <a:pt x="149" y="145"/>
                </a:cubicBezTo>
                <a:cubicBezTo>
                  <a:pt x="152" y="150"/>
                  <a:pt x="155" y="155"/>
                  <a:pt x="157" y="160"/>
                </a:cubicBezTo>
                <a:cubicBezTo>
                  <a:pt x="157" y="163"/>
                  <a:pt x="158" y="166"/>
                  <a:pt x="158" y="169"/>
                </a:cubicBezTo>
                <a:cubicBezTo>
                  <a:pt x="158" y="192"/>
                  <a:pt x="134" y="211"/>
                  <a:pt x="105" y="211"/>
                </a:cubicBezTo>
                <a:cubicBezTo>
                  <a:pt x="76" y="211"/>
                  <a:pt x="52" y="192"/>
                  <a:pt x="52" y="169"/>
                </a:cubicBezTo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7224" name="Freeform 56"/>
          <p:cNvSpPr>
            <a:spLocks noEditPoints="1"/>
          </p:cNvSpPr>
          <p:nvPr/>
        </p:nvSpPr>
        <p:spPr bwMode="auto">
          <a:xfrm>
            <a:off x="9026912" y="3625677"/>
            <a:ext cx="388122" cy="428874"/>
          </a:xfrm>
          <a:custGeom>
            <a:avLst/>
            <a:gdLst/>
            <a:ahLst/>
            <a:cxnLst>
              <a:cxn ang="0">
                <a:pos x="105" y="195"/>
              </a:cxn>
              <a:cxn ang="0">
                <a:pos x="70" y="169"/>
              </a:cxn>
              <a:cxn ang="0">
                <a:pos x="105" y="142"/>
              </a:cxn>
              <a:cxn ang="0">
                <a:pos x="140" y="169"/>
              </a:cxn>
              <a:cxn ang="0">
                <a:pos x="105" y="195"/>
              </a:cxn>
              <a:cxn ang="0">
                <a:pos x="179" y="106"/>
              </a:cxn>
              <a:cxn ang="0">
                <a:pos x="105" y="0"/>
              </a:cxn>
              <a:cxn ang="0">
                <a:pos x="31" y="106"/>
              </a:cxn>
              <a:cxn ang="0">
                <a:pos x="105" y="232"/>
              </a:cxn>
              <a:cxn ang="0">
                <a:pos x="179" y="106"/>
              </a:cxn>
              <a:cxn ang="0">
                <a:pos x="89" y="37"/>
              </a:cxn>
              <a:cxn ang="0">
                <a:pos x="105" y="21"/>
              </a:cxn>
              <a:cxn ang="0">
                <a:pos x="121" y="37"/>
              </a:cxn>
              <a:cxn ang="0">
                <a:pos x="105" y="53"/>
              </a:cxn>
              <a:cxn ang="0">
                <a:pos x="89" y="37"/>
              </a:cxn>
              <a:cxn ang="0">
                <a:pos x="52" y="169"/>
              </a:cxn>
              <a:cxn ang="0">
                <a:pos x="54" y="160"/>
              </a:cxn>
              <a:cxn ang="0">
                <a:pos x="61" y="145"/>
              </a:cxn>
              <a:cxn ang="0">
                <a:pos x="68" y="139"/>
              </a:cxn>
              <a:cxn ang="0">
                <a:pos x="85" y="130"/>
              </a:cxn>
              <a:cxn ang="0">
                <a:pos x="105" y="127"/>
              </a:cxn>
              <a:cxn ang="0">
                <a:pos x="125" y="130"/>
              </a:cxn>
              <a:cxn ang="0">
                <a:pos x="142" y="139"/>
              </a:cxn>
              <a:cxn ang="0">
                <a:pos x="149" y="145"/>
              </a:cxn>
              <a:cxn ang="0">
                <a:pos x="157" y="160"/>
              </a:cxn>
              <a:cxn ang="0">
                <a:pos x="158" y="169"/>
              </a:cxn>
              <a:cxn ang="0">
                <a:pos x="105" y="211"/>
              </a:cxn>
              <a:cxn ang="0">
                <a:pos x="52" y="169"/>
              </a:cxn>
            </a:cxnLst>
            <a:rect l="0" t="0" r="r" b="b"/>
            <a:pathLst>
              <a:path w="210" h="232">
                <a:moveTo>
                  <a:pt x="105" y="195"/>
                </a:moveTo>
                <a:cubicBezTo>
                  <a:pt x="86" y="195"/>
                  <a:pt x="70" y="183"/>
                  <a:pt x="70" y="169"/>
                </a:cubicBezTo>
                <a:cubicBezTo>
                  <a:pt x="70" y="154"/>
                  <a:pt x="86" y="142"/>
                  <a:pt x="105" y="142"/>
                </a:cubicBezTo>
                <a:cubicBezTo>
                  <a:pt x="124" y="142"/>
                  <a:pt x="140" y="154"/>
                  <a:pt x="140" y="169"/>
                </a:cubicBezTo>
                <a:cubicBezTo>
                  <a:pt x="140" y="183"/>
                  <a:pt x="124" y="195"/>
                  <a:pt x="105" y="195"/>
                </a:cubicBezTo>
                <a:moveTo>
                  <a:pt x="179" y="106"/>
                </a:moveTo>
                <a:cubicBezTo>
                  <a:pt x="160" y="43"/>
                  <a:pt x="137" y="0"/>
                  <a:pt x="105" y="0"/>
                </a:cubicBezTo>
                <a:cubicBezTo>
                  <a:pt x="73" y="0"/>
                  <a:pt x="52" y="44"/>
                  <a:pt x="31" y="106"/>
                </a:cubicBezTo>
                <a:cubicBezTo>
                  <a:pt x="0" y="200"/>
                  <a:pt x="52" y="232"/>
                  <a:pt x="105" y="232"/>
                </a:cubicBezTo>
                <a:cubicBezTo>
                  <a:pt x="158" y="232"/>
                  <a:pt x="210" y="211"/>
                  <a:pt x="179" y="106"/>
                </a:cubicBezTo>
                <a:moveTo>
                  <a:pt x="89" y="37"/>
                </a:moveTo>
                <a:cubicBezTo>
                  <a:pt x="89" y="28"/>
                  <a:pt x="96" y="21"/>
                  <a:pt x="105" y="21"/>
                </a:cubicBezTo>
                <a:cubicBezTo>
                  <a:pt x="114" y="21"/>
                  <a:pt x="121" y="28"/>
                  <a:pt x="121" y="37"/>
                </a:cubicBezTo>
                <a:cubicBezTo>
                  <a:pt x="121" y="46"/>
                  <a:pt x="114" y="53"/>
                  <a:pt x="105" y="53"/>
                </a:cubicBezTo>
                <a:cubicBezTo>
                  <a:pt x="96" y="53"/>
                  <a:pt x="89" y="46"/>
                  <a:pt x="89" y="37"/>
                </a:cubicBezTo>
                <a:moveTo>
                  <a:pt x="52" y="169"/>
                </a:moveTo>
                <a:cubicBezTo>
                  <a:pt x="52" y="166"/>
                  <a:pt x="53" y="163"/>
                  <a:pt x="54" y="160"/>
                </a:cubicBezTo>
                <a:cubicBezTo>
                  <a:pt x="55" y="155"/>
                  <a:pt x="58" y="150"/>
                  <a:pt x="61" y="145"/>
                </a:cubicBezTo>
                <a:cubicBezTo>
                  <a:pt x="63" y="143"/>
                  <a:pt x="65" y="141"/>
                  <a:pt x="68" y="139"/>
                </a:cubicBezTo>
                <a:cubicBezTo>
                  <a:pt x="73" y="135"/>
                  <a:pt x="78" y="132"/>
                  <a:pt x="85" y="130"/>
                </a:cubicBezTo>
                <a:cubicBezTo>
                  <a:pt x="91" y="128"/>
                  <a:pt x="98" y="127"/>
                  <a:pt x="105" y="127"/>
                </a:cubicBezTo>
                <a:cubicBezTo>
                  <a:pt x="112" y="127"/>
                  <a:pt x="119" y="128"/>
                  <a:pt x="125" y="130"/>
                </a:cubicBezTo>
                <a:cubicBezTo>
                  <a:pt x="132" y="132"/>
                  <a:pt x="137" y="135"/>
                  <a:pt x="142" y="139"/>
                </a:cubicBezTo>
                <a:cubicBezTo>
                  <a:pt x="145" y="141"/>
                  <a:pt x="147" y="143"/>
                  <a:pt x="149" y="145"/>
                </a:cubicBezTo>
                <a:cubicBezTo>
                  <a:pt x="152" y="150"/>
                  <a:pt x="155" y="155"/>
                  <a:pt x="157" y="160"/>
                </a:cubicBezTo>
                <a:cubicBezTo>
                  <a:pt x="157" y="163"/>
                  <a:pt x="158" y="166"/>
                  <a:pt x="158" y="169"/>
                </a:cubicBezTo>
                <a:cubicBezTo>
                  <a:pt x="158" y="192"/>
                  <a:pt x="134" y="211"/>
                  <a:pt x="105" y="211"/>
                </a:cubicBezTo>
                <a:cubicBezTo>
                  <a:pt x="76" y="211"/>
                  <a:pt x="52" y="192"/>
                  <a:pt x="52" y="169"/>
                </a:cubicBezTo>
              </a:path>
            </a:pathLst>
          </a:custGeom>
          <a:solidFill>
            <a:srgbClr val="0060E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7227" name="Freeform 59"/>
          <p:cNvSpPr>
            <a:spLocks noEditPoints="1"/>
          </p:cNvSpPr>
          <p:nvPr/>
        </p:nvSpPr>
        <p:spPr bwMode="auto">
          <a:xfrm>
            <a:off x="6726036" y="2604182"/>
            <a:ext cx="414320" cy="432756"/>
          </a:xfrm>
          <a:custGeom>
            <a:avLst/>
            <a:gdLst/>
            <a:ahLst/>
            <a:cxnLst>
              <a:cxn ang="0">
                <a:pos x="192" y="48"/>
              </a:cxn>
              <a:cxn ang="0">
                <a:pos x="176" y="74"/>
              </a:cxn>
              <a:cxn ang="0">
                <a:pos x="106" y="58"/>
              </a:cxn>
              <a:cxn ang="0">
                <a:pos x="122" y="32"/>
              </a:cxn>
              <a:cxn ang="0">
                <a:pos x="192" y="95"/>
              </a:cxn>
              <a:cxn ang="0">
                <a:pos x="170" y="96"/>
              </a:cxn>
              <a:cxn ang="0">
                <a:pos x="192" y="95"/>
              </a:cxn>
              <a:cxn ang="0">
                <a:pos x="160" y="96"/>
              </a:cxn>
              <a:cxn ang="0">
                <a:pos x="138" y="96"/>
              </a:cxn>
              <a:cxn ang="0">
                <a:pos x="117" y="85"/>
              </a:cxn>
              <a:cxn ang="0">
                <a:pos x="117" y="106"/>
              </a:cxn>
              <a:cxn ang="0">
                <a:pos x="117" y="85"/>
              </a:cxn>
              <a:cxn ang="0">
                <a:pos x="181" y="138"/>
              </a:cxn>
              <a:cxn ang="0">
                <a:pos x="180" y="117"/>
              </a:cxn>
              <a:cxn ang="0">
                <a:pos x="149" y="117"/>
              </a:cxn>
              <a:cxn ang="0">
                <a:pos x="149" y="138"/>
              </a:cxn>
              <a:cxn ang="0">
                <a:pos x="149" y="117"/>
              </a:cxn>
              <a:cxn ang="0">
                <a:pos x="128" y="128"/>
              </a:cxn>
              <a:cxn ang="0">
                <a:pos x="106" y="128"/>
              </a:cxn>
              <a:cxn ang="0">
                <a:pos x="192" y="159"/>
              </a:cxn>
              <a:cxn ang="0">
                <a:pos x="170" y="160"/>
              </a:cxn>
              <a:cxn ang="0">
                <a:pos x="192" y="159"/>
              </a:cxn>
              <a:cxn ang="0">
                <a:pos x="160" y="160"/>
              </a:cxn>
              <a:cxn ang="0">
                <a:pos x="138" y="160"/>
              </a:cxn>
              <a:cxn ang="0">
                <a:pos x="117" y="149"/>
              </a:cxn>
              <a:cxn ang="0">
                <a:pos x="117" y="170"/>
              </a:cxn>
              <a:cxn ang="0">
                <a:pos x="117" y="149"/>
              </a:cxn>
              <a:cxn ang="0">
                <a:pos x="181" y="202"/>
              </a:cxn>
              <a:cxn ang="0">
                <a:pos x="180" y="181"/>
              </a:cxn>
              <a:cxn ang="0">
                <a:pos x="149" y="181"/>
              </a:cxn>
              <a:cxn ang="0">
                <a:pos x="149" y="202"/>
              </a:cxn>
              <a:cxn ang="0">
                <a:pos x="149" y="181"/>
              </a:cxn>
              <a:cxn ang="0">
                <a:pos x="96" y="21"/>
              </a:cxn>
              <a:cxn ang="0">
                <a:pos x="202" y="213"/>
              </a:cxn>
              <a:cxn ang="0">
                <a:pos x="96" y="0"/>
              </a:cxn>
              <a:cxn ang="0">
                <a:pos x="224" y="21"/>
              </a:cxn>
              <a:cxn ang="0">
                <a:pos x="202" y="234"/>
              </a:cxn>
              <a:cxn ang="0">
                <a:pos x="74" y="213"/>
              </a:cxn>
              <a:cxn ang="0">
                <a:pos x="32" y="202"/>
              </a:cxn>
              <a:cxn ang="0">
                <a:pos x="26" y="128"/>
              </a:cxn>
              <a:cxn ang="0">
                <a:pos x="26" y="74"/>
              </a:cxn>
              <a:cxn ang="0">
                <a:pos x="32" y="75"/>
              </a:cxn>
              <a:cxn ang="0">
                <a:pos x="26" y="53"/>
              </a:cxn>
              <a:cxn ang="0">
                <a:pos x="26" y="0"/>
              </a:cxn>
              <a:cxn ang="0">
                <a:pos x="53" y="181"/>
              </a:cxn>
              <a:cxn ang="0">
                <a:pos x="74" y="21"/>
              </a:cxn>
            </a:cxnLst>
            <a:rect l="0" t="0" r="r" b="b"/>
            <a:pathLst>
              <a:path w="224" h="234">
                <a:moveTo>
                  <a:pt x="176" y="32"/>
                </a:moveTo>
                <a:cubicBezTo>
                  <a:pt x="184" y="32"/>
                  <a:pt x="192" y="39"/>
                  <a:pt x="192" y="48"/>
                </a:cubicBezTo>
                <a:cubicBezTo>
                  <a:pt x="192" y="58"/>
                  <a:pt x="192" y="58"/>
                  <a:pt x="192" y="58"/>
                </a:cubicBezTo>
                <a:cubicBezTo>
                  <a:pt x="192" y="67"/>
                  <a:pt x="184" y="74"/>
                  <a:pt x="176" y="74"/>
                </a:cubicBezTo>
                <a:cubicBezTo>
                  <a:pt x="122" y="74"/>
                  <a:pt x="122" y="74"/>
                  <a:pt x="122" y="74"/>
                </a:cubicBezTo>
                <a:cubicBezTo>
                  <a:pt x="113" y="74"/>
                  <a:pt x="106" y="67"/>
                  <a:pt x="106" y="58"/>
                </a:cubicBezTo>
                <a:cubicBezTo>
                  <a:pt x="106" y="48"/>
                  <a:pt x="106" y="48"/>
                  <a:pt x="106" y="48"/>
                </a:cubicBezTo>
                <a:cubicBezTo>
                  <a:pt x="106" y="39"/>
                  <a:pt x="113" y="32"/>
                  <a:pt x="122" y="32"/>
                </a:cubicBezTo>
                <a:lnTo>
                  <a:pt x="176" y="32"/>
                </a:lnTo>
                <a:close/>
                <a:moveTo>
                  <a:pt x="192" y="95"/>
                </a:moveTo>
                <a:cubicBezTo>
                  <a:pt x="192" y="101"/>
                  <a:pt x="187" y="106"/>
                  <a:pt x="181" y="106"/>
                </a:cubicBezTo>
                <a:cubicBezTo>
                  <a:pt x="175" y="107"/>
                  <a:pt x="170" y="102"/>
                  <a:pt x="170" y="96"/>
                </a:cubicBezTo>
                <a:cubicBezTo>
                  <a:pt x="170" y="90"/>
                  <a:pt x="175" y="85"/>
                  <a:pt x="180" y="85"/>
                </a:cubicBezTo>
                <a:cubicBezTo>
                  <a:pt x="186" y="85"/>
                  <a:pt x="191" y="89"/>
                  <a:pt x="192" y="95"/>
                </a:cubicBezTo>
                <a:close/>
                <a:moveTo>
                  <a:pt x="149" y="85"/>
                </a:moveTo>
                <a:cubicBezTo>
                  <a:pt x="155" y="85"/>
                  <a:pt x="160" y="90"/>
                  <a:pt x="160" y="96"/>
                </a:cubicBezTo>
                <a:cubicBezTo>
                  <a:pt x="160" y="102"/>
                  <a:pt x="155" y="106"/>
                  <a:pt x="149" y="106"/>
                </a:cubicBezTo>
                <a:cubicBezTo>
                  <a:pt x="143" y="106"/>
                  <a:pt x="138" y="102"/>
                  <a:pt x="138" y="96"/>
                </a:cubicBezTo>
                <a:cubicBezTo>
                  <a:pt x="138" y="90"/>
                  <a:pt x="143" y="85"/>
                  <a:pt x="149" y="85"/>
                </a:cubicBezTo>
                <a:close/>
                <a:moveTo>
                  <a:pt x="117" y="85"/>
                </a:moveTo>
                <a:cubicBezTo>
                  <a:pt x="123" y="85"/>
                  <a:pt x="128" y="90"/>
                  <a:pt x="128" y="96"/>
                </a:cubicBezTo>
                <a:cubicBezTo>
                  <a:pt x="128" y="102"/>
                  <a:pt x="123" y="106"/>
                  <a:pt x="117" y="106"/>
                </a:cubicBezTo>
                <a:cubicBezTo>
                  <a:pt x="111" y="106"/>
                  <a:pt x="106" y="102"/>
                  <a:pt x="106" y="96"/>
                </a:cubicBezTo>
                <a:cubicBezTo>
                  <a:pt x="106" y="90"/>
                  <a:pt x="111" y="85"/>
                  <a:pt x="117" y="85"/>
                </a:cubicBezTo>
                <a:close/>
                <a:moveTo>
                  <a:pt x="192" y="127"/>
                </a:moveTo>
                <a:cubicBezTo>
                  <a:pt x="192" y="133"/>
                  <a:pt x="187" y="138"/>
                  <a:pt x="181" y="138"/>
                </a:cubicBezTo>
                <a:cubicBezTo>
                  <a:pt x="175" y="139"/>
                  <a:pt x="170" y="134"/>
                  <a:pt x="170" y="128"/>
                </a:cubicBezTo>
                <a:cubicBezTo>
                  <a:pt x="170" y="122"/>
                  <a:pt x="175" y="117"/>
                  <a:pt x="180" y="117"/>
                </a:cubicBezTo>
                <a:cubicBezTo>
                  <a:pt x="186" y="117"/>
                  <a:pt x="191" y="121"/>
                  <a:pt x="192" y="127"/>
                </a:cubicBezTo>
                <a:close/>
                <a:moveTo>
                  <a:pt x="149" y="117"/>
                </a:moveTo>
                <a:cubicBezTo>
                  <a:pt x="155" y="117"/>
                  <a:pt x="160" y="122"/>
                  <a:pt x="160" y="128"/>
                </a:cubicBezTo>
                <a:cubicBezTo>
                  <a:pt x="160" y="134"/>
                  <a:pt x="155" y="138"/>
                  <a:pt x="149" y="138"/>
                </a:cubicBezTo>
                <a:cubicBezTo>
                  <a:pt x="143" y="138"/>
                  <a:pt x="138" y="134"/>
                  <a:pt x="138" y="128"/>
                </a:cubicBezTo>
                <a:cubicBezTo>
                  <a:pt x="138" y="122"/>
                  <a:pt x="143" y="117"/>
                  <a:pt x="149" y="117"/>
                </a:cubicBezTo>
                <a:close/>
                <a:moveTo>
                  <a:pt x="117" y="117"/>
                </a:moveTo>
                <a:cubicBezTo>
                  <a:pt x="123" y="117"/>
                  <a:pt x="128" y="122"/>
                  <a:pt x="128" y="128"/>
                </a:cubicBezTo>
                <a:cubicBezTo>
                  <a:pt x="128" y="134"/>
                  <a:pt x="123" y="138"/>
                  <a:pt x="117" y="138"/>
                </a:cubicBezTo>
                <a:cubicBezTo>
                  <a:pt x="111" y="138"/>
                  <a:pt x="106" y="134"/>
                  <a:pt x="106" y="128"/>
                </a:cubicBezTo>
                <a:cubicBezTo>
                  <a:pt x="106" y="122"/>
                  <a:pt x="111" y="117"/>
                  <a:pt x="117" y="117"/>
                </a:cubicBezTo>
                <a:close/>
                <a:moveTo>
                  <a:pt x="192" y="159"/>
                </a:moveTo>
                <a:cubicBezTo>
                  <a:pt x="192" y="165"/>
                  <a:pt x="187" y="170"/>
                  <a:pt x="181" y="170"/>
                </a:cubicBezTo>
                <a:cubicBezTo>
                  <a:pt x="175" y="171"/>
                  <a:pt x="170" y="166"/>
                  <a:pt x="170" y="160"/>
                </a:cubicBezTo>
                <a:cubicBezTo>
                  <a:pt x="170" y="154"/>
                  <a:pt x="175" y="149"/>
                  <a:pt x="180" y="149"/>
                </a:cubicBezTo>
                <a:cubicBezTo>
                  <a:pt x="186" y="149"/>
                  <a:pt x="191" y="153"/>
                  <a:pt x="192" y="159"/>
                </a:cubicBezTo>
                <a:close/>
                <a:moveTo>
                  <a:pt x="149" y="149"/>
                </a:moveTo>
                <a:cubicBezTo>
                  <a:pt x="155" y="149"/>
                  <a:pt x="160" y="154"/>
                  <a:pt x="160" y="160"/>
                </a:cubicBezTo>
                <a:cubicBezTo>
                  <a:pt x="160" y="166"/>
                  <a:pt x="155" y="170"/>
                  <a:pt x="149" y="170"/>
                </a:cubicBezTo>
                <a:cubicBezTo>
                  <a:pt x="143" y="170"/>
                  <a:pt x="138" y="166"/>
                  <a:pt x="138" y="160"/>
                </a:cubicBezTo>
                <a:cubicBezTo>
                  <a:pt x="138" y="154"/>
                  <a:pt x="143" y="149"/>
                  <a:pt x="149" y="149"/>
                </a:cubicBezTo>
                <a:close/>
                <a:moveTo>
                  <a:pt x="117" y="149"/>
                </a:moveTo>
                <a:cubicBezTo>
                  <a:pt x="123" y="149"/>
                  <a:pt x="128" y="154"/>
                  <a:pt x="128" y="160"/>
                </a:cubicBezTo>
                <a:cubicBezTo>
                  <a:pt x="128" y="166"/>
                  <a:pt x="123" y="170"/>
                  <a:pt x="117" y="170"/>
                </a:cubicBezTo>
                <a:cubicBezTo>
                  <a:pt x="111" y="170"/>
                  <a:pt x="106" y="166"/>
                  <a:pt x="106" y="160"/>
                </a:cubicBezTo>
                <a:cubicBezTo>
                  <a:pt x="106" y="154"/>
                  <a:pt x="111" y="149"/>
                  <a:pt x="117" y="149"/>
                </a:cubicBezTo>
                <a:close/>
                <a:moveTo>
                  <a:pt x="192" y="191"/>
                </a:moveTo>
                <a:cubicBezTo>
                  <a:pt x="192" y="197"/>
                  <a:pt x="187" y="202"/>
                  <a:pt x="181" y="202"/>
                </a:cubicBezTo>
                <a:cubicBezTo>
                  <a:pt x="175" y="203"/>
                  <a:pt x="170" y="198"/>
                  <a:pt x="170" y="192"/>
                </a:cubicBezTo>
                <a:cubicBezTo>
                  <a:pt x="170" y="186"/>
                  <a:pt x="175" y="181"/>
                  <a:pt x="180" y="181"/>
                </a:cubicBezTo>
                <a:cubicBezTo>
                  <a:pt x="186" y="181"/>
                  <a:pt x="191" y="185"/>
                  <a:pt x="192" y="191"/>
                </a:cubicBezTo>
                <a:close/>
                <a:moveTo>
                  <a:pt x="149" y="181"/>
                </a:moveTo>
                <a:cubicBezTo>
                  <a:pt x="155" y="181"/>
                  <a:pt x="160" y="186"/>
                  <a:pt x="160" y="192"/>
                </a:cubicBezTo>
                <a:cubicBezTo>
                  <a:pt x="160" y="198"/>
                  <a:pt x="155" y="202"/>
                  <a:pt x="149" y="202"/>
                </a:cubicBezTo>
                <a:cubicBezTo>
                  <a:pt x="143" y="202"/>
                  <a:pt x="138" y="198"/>
                  <a:pt x="138" y="192"/>
                </a:cubicBezTo>
                <a:cubicBezTo>
                  <a:pt x="138" y="186"/>
                  <a:pt x="143" y="181"/>
                  <a:pt x="149" y="181"/>
                </a:cubicBezTo>
                <a:close/>
                <a:moveTo>
                  <a:pt x="202" y="21"/>
                </a:moveTo>
                <a:cubicBezTo>
                  <a:pt x="96" y="21"/>
                  <a:pt x="96" y="21"/>
                  <a:pt x="96" y="21"/>
                </a:cubicBezTo>
                <a:cubicBezTo>
                  <a:pt x="96" y="213"/>
                  <a:pt x="96" y="213"/>
                  <a:pt x="96" y="213"/>
                </a:cubicBezTo>
                <a:cubicBezTo>
                  <a:pt x="202" y="213"/>
                  <a:pt x="202" y="213"/>
                  <a:pt x="202" y="213"/>
                </a:cubicBezTo>
                <a:lnTo>
                  <a:pt x="202" y="21"/>
                </a:lnTo>
                <a:close/>
                <a:moveTo>
                  <a:pt x="96" y="0"/>
                </a:moveTo>
                <a:cubicBezTo>
                  <a:pt x="202" y="0"/>
                  <a:pt x="202" y="0"/>
                  <a:pt x="202" y="0"/>
                </a:cubicBezTo>
                <a:cubicBezTo>
                  <a:pt x="214" y="0"/>
                  <a:pt x="224" y="9"/>
                  <a:pt x="224" y="21"/>
                </a:cubicBezTo>
                <a:cubicBezTo>
                  <a:pt x="224" y="213"/>
                  <a:pt x="224" y="213"/>
                  <a:pt x="224" y="213"/>
                </a:cubicBezTo>
                <a:cubicBezTo>
                  <a:pt x="224" y="225"/>
                  <a:pt x="214" y="234"/>
                  <a:pt x="202" y="234"/>
                </a:cubicBezTo>
                <a:cubicBezTo>
                  <a:pt x="96" y="234"/>
                  <a:pt x="96" y="234"/>
                  <a:pt x="96" y="234"/>
                </a:cubicBezTo>
                <a:cubicBezTo>
                  <a:pt x="84" y="234"/>
                  <a:pt x="74" y="225"/>
                  <a:pt x="74" y="213"/>
                </a:cubicBezTo>
                <a:cubicBezTo>
                  <a:pt x="74" y="202"/>
                  <a:pt x="74" y="202"/>
                  <a:pt x="74" y="202"/>
                </a:cubicBezTo>
                <a:cubicBezTo>
                  <a:pt x="32" y="202"/>
                  <a:pt x="32" y="202"/>
                  <a:pt x="32" y="202"/>
                </a:cubicBezTo>
                <a:cubicBezTo>
                  <a:pt x="32" y="128"/>
                  <a:pt x="32" y="128"/>
                  <a:pt x="32" y="128"/>
                </a:cubicBezTo>
                <a:cubicBezTo>
                  <a:pt x="30" y="128"/>
                  <a:pt x="28" y="128"/>
                  <a:pt x="26" y="128"/>
                </a:cubicBezTo>
                <a:cubicBezTo>
                  <a:pt x="12" y="128"/>
                  <a:pt x="0" y="116"/>
                  <a:pt x="0" y="101"/>
                </a:cubicBezTo>
                <a:cubicBezTo>
                  <a:pt x="0" y="86"/>
                  <a:pt x="12" y="74"/>
                  <a:pt x="26" y="74"/>
                </a:cubicBezTo>
                <a:cubicBezTo>
                  <a:pt x="26" y="75"/>
                  <a:pt x="26" y="75"/>
                  <a:pt x="26" y="75"/>
                </a:cubicBezTo>
                <a:cubicBezTo>
                  <a:pt x="28" y="75"/>
                  <a:pt x="30" y="75"/>
                  <a:pt x="32" y="75"/>
                </a:cubicBezTo>
                <a:cubicBezTo>
                  <a:pt x="32" y="53"/>
                  <a:pt x="32" y="53"/>
                  <a:pt x="32" y="53"/>
                </a:cubicBezTo>
                <a:cubicBezTo>
                  <a:pt x="30" y="53"/>
                  <a:pt x="28" y="53"/>
                  <a:pt x="26" y="53"/>
                </a:cubicBezTo>
                <a:cubicBezTo>
                  <a:pt x="12" y="53"/>
                  <a:pt x="0" y="41"/>
                  <a:pt x="0" y="26"/>
                </a:cubicBezTo>
                <a:cubicBezTo>
                  <a:pt x="0" y="12"/>
                  <a:pt x="12" y="0"/>
                  <a:pt x="26" y="0"/>
                </a:cubicBezTo>
                <a:cubicBezTo>
                  <a:pt x="41" y="0"/>
                  <a:pt x="53" y="12"/>
                  <a:pt x="53" y="26"/>
                </a:cubicBezTo>
                <a:cubicBezTo>
                  <a:pt x="53" y="181"/>
                  <a:pt x="53" y="181"/>
                  <a:pt x="53" y="181"/>
                </a:cubicBezTo>
                <a:cubicBezTo>
                  <a:pt x="74" y="181"/>
                  <a:pt x="74" y="181"/>
                  <a:pt x="74" y="181"/>
                </a:cubicBezTo>
                <a:cubicBezTo>
                  <a:pt x="74" y="21"/>
                  <a:pt x="74" y="21"/>
                  <a:pt x="74" y="21"/>
                </a:cubicBezTo>
                <a:cubicBezTo>
                  <a:pt x="74" y="9"/>
                  <a:pt x="84" y="0"/>
                  <a:pt x="96" y="0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7230" name="Freeform 62"/>
          <p:cNvSpPr>
            <a:spLocks noEditPoints="1"/>
          </p:cNvSpPr>
          <p:nvPr/>
        </p:nvSpPr>
        <p:spPr bwMode="auto">
          <a:xfrm>
            <a:off x="6726036" y="3623736"/>
            <a:ext cx="414320" cy="432756"/>
          </a:xfrm>
          <a:custGeom>
            <a:avLst/>
            <a:gdLst/>
            <a:ahLst/>
            <a:cxnLst>
              <a:cxn ang="0">
                <a:pos x="192" y="48"/>
              </a:cxn>
              <a:cxn ang="0">
                <a:pos x="176" y="74"/>
              </a:cxn>
              <a:cxn ang="0">
                <a:pos x="106" y="58"/>
              </a:cxn>
              <a:cxn ang="0">
                <a:pos x="122" y="32"/>
              </a:cxn>
              <a:cxn ang="0">
                <a:pos x="192" y="95"/>
              </a:cxn>
              <a:cxn ang="0">
                <a:pos x="170" y="96"/>
              </a:cxn>
              <a:cxn ang="0">
                <a:pos x="192" y="95"/>
              </a:cxn>
              <a:cxn ang="0">
                <a:pos x="160" y="96"/>
              </a:cxn>
              <a:cxn ang="0">
                <a:pos x="138" y="96"/>
              </a:cxn>
              <a:cxn ang="0">
                <a:pos x="117" y="85"/>
              </a:cxn>
              <a:cxn ang="0">
                <a:pos x="117" y="106"/>
              </a:cxn>
              <a:cxn ang="0">
                <a:pos x="117" y="85"/>
              </a:cxn>
              <a:cxn ang="0">
                <a:pos x="181" y="138"/>
              </a:cxn>
              <a:cxn ang="0">
                <a:pos x="180" y="117"/>
              </a:cxn>
              <a:cxn ang="0">
                <a:pos x="149" y="117"/>
              </a:cxn>
              <a:cxn ang="0">
                <a:pos x="149" y="138"/>
              </a:cxn>
              <a:cxn ang="0">
                <a:pos x="149" y="117"/>
              </a:cxn>
              <a:cxn ang="0">
                <a:pos x="128" y="128"/>
              </a:cxn>
              <a:cxn ang="0">
                <a:pos x="106" y="128"/>
              </a:cxn>
              <a:cxn ang="0">
                <a:pos x="192" y="159"/>
              </a:cxn>
              <a:cxn ang="0">
                <a:pos x="170" y="160"/>
              </a:cxn>
              <a:cxn ang="0">
                <a:pos x="192" y="159"/>
              </a:cxn>
              <a:cxn ang="0">
                <a:pos x="160" y="160"/>
              </a:cxn>
              <a:cxn ang="0">
                <a:pos x="138" y="160"/>
              </a:cxn>
              <a:cxn ang="0">
                <a:pos x="117" y="149"/>
              </a:cxn>
              <a:cxn ang="0">
                <a:pos x="117" y="170"/>
              </a:cxn>
              <a:cxn ang="0">
                <a:pos x="117" y="149"/>
              </a:cxn>
              <a:cxn ang="0">
                <a:pos x="181" y="202"/>
              </a:cxn>
              <a:cxn ang="0">
                <a:pos x="180" y="181"/>
              </a:cxn>
              <a:cxn ang="0">
                <a:pos x="149" y="181"/>
              </a:cxn>
              <a:cxn ang="0">
                <a:pos x="149" y="202"/>
              </a:cxn>
              <a:cxn ang="0">
                <a:pos x="149" y="181"/>
              </a:cxn>
              <a:cxn ang="0">
                <a:pos x="96" y="21"/>
              </a:cxn>
              <a:cxn ang="0">
                <a:pos x="202" y="213"/>
              </a:cxn>
              <a:cxn ang="0">
                <a:pos x="96" y="0"/>
              </a:cxn>
              <a:cxn ang="0">
                <a:pos x="224" y="21"/>
              </a:cxn>
              <a:cxn ang="0">
                <a:pos x="202" y="234"/>
              </a:cxn>
              <a:cxn ang="0">
                <a:pos x="74" y="213"/>
              </a:cxn>
              <a:cxn ang="0">
                <a:pos x="32" y="202"/>
              </a:cxn>
              <a:cxn ang="0">
                <a:pos x="26" y="128"/>
              </a:cxn>
              <a:cxn ang="0">
                <a:pos x="26" y="74"/>
              </a:cxn>
              <a:cxn ang="0">
                <a:pos x="32" y="75"/>
              </a:cxn>
              <a:cxn ang="0">
                <a:pos x="26" y="53"/>
              </a:cxn>
              <a:cxn ang="0">
                <a:pos x="26" y="0"/>
              </a:cxn>
              <a:cxn ang="0">
                <a:pos x="53" y="181"/>
              </a:cxn>
              <a:cxn ang="0">
                <a:pos x="74" y="21"/>
              </a:cxn>
            </a:cxnLst>
            <a:rect l="0" t="0" r="r" b="b"/>
            <a:pathLst>
              <a:path w="224" h="234">
                <a:moveTo>
                  <a:pt x="176" y="32"/>
                </a:moveTo>
                <a:cubicBezTo>
                  <a:pt x="184" y="32"/>
                  <a:pt x="192" y="39"/>
                  <a:pt x="192" y="48"/>
                </a:cubicBezTo>
                <a:cubicBezTo>
                  <a:pt x="192" y="58"/>
                  <a:pt x="192" y="58"/>
                  <a:pt x="192" y="58"/>
                </a:cubicBezTo>
                <a:cubicBezTo>
                  <a:pt x="192" y="67"/>
                  <a:pt x="184" y="74"/>
                  <a:pt x="176" y="74"/>
                </a:cubicBezTo>
                <a:cubicBezTo>
                  <a:pt x="122" y="74"/>
                  <a:pt x="122" y="74"/>
                  <a:pt x="122" y="74"/>
                </a:cubicBezTo>
                <a:cubicBezTo>
                  <a:pt x="113" y="74"/>
                  <a:pt x="106" y="67"/>
                  <a:pt x="106" y="58"/>
                </a:cubicBezTo>
                <a:cubicBezTo>
                  <a:pt x="106" y="48"/>
                  <a:pt x="106" y="48"/>
                  <a:pt x="106" y="48"/>
                </a:cubicBezTo>
                <a:cubicBezTo>
                  <a:pt x="106" y="39"/>
                  <a:pt x="113" y="32"/>
                  <a:pt x="122" y="32"/>
                </a:cubicBezTo>
                <a:lnTo>
                  <a:pt x="176" y="32"/>
                </a:lnTo>
                <a:close/>
                <a:moveTo>
                  <a:pt x="192" y="95"/>
                </a:moveTo>
                <a:cubicBezTo>
                  <a:pt x="192" y="101"/>
                  <a:pt x="187" y="106"/>
                  <a:pt x="181" y="106"/>
                </a:cubicBezTo>
                <a:cubicBezTo>
                  <a:pt x="175" y="107"/>
                  <a:pt x="170" y="102"/>
                  <a:pt x="170" y="96"/>
                </a:cubicBezTo>
                <a:cubicBezTo>
                  <a:pt x="170" y="90"/>
                  <a:pt x="175" y="85"/>
                  <a:pt x="180" y="85"/>
                </a:cubicBezTo>
                <a:cubicBezTo>
                  <a:pt x="186" y="85"/>
                  <a:pt x="191" y="89"/>
                  <a:pt x="192" y="95"/>
                </a:cubicBezTo>
                <a:close/>
                <a:moveTo>
                  <a:pt x="149" y="85"/>
                </a:moveTo>
                <a:cubicBezTo>
                  <a:pt x="155" y="85"/>
                  <a:pt x="160" y="90"/>
                  <a:pt x="160" y="96"/>
                </a:cubicBezTo>
                <a:cubicBezTo>
                  <a:pt x="160" y="102"/>
                  <a:pt x="155" y="106"/>
                  <a:pt x="149" y="106"/>
                </a:cubicBezTo>
                <a:cubicBezTo>
                  <a:pt x="143" y="106"/>
                  <a:pt x="138" y="102"/>
                  <a:pt x="138" y="96"/>
                </a:cubicBezTo>
                <a:cubicBezTo>
                  <a:pt x="138" y="90"/>
                  <a:pt x="143" y="85"/>
                  <a:pt x="149" y="85"/>
                </a:cubicBezTo>
                <a:close/>
                <a:moveTo>
                  <a:pt x="117" y="85"/>
                </a:moveTo>
                <a:cubicBezTo>
                  <a:pt x="123" y="85"/>
                  <a:pt x="128" y="90"/>
                  <a:pt x="128" y="96"/>
                </a:cubicBezTo>
                <a:cubicBezTo>
                  <a:pt x="128" y="102"/>
                  <a:pt x="123" y="106"/>
                  <a:pt x="117" y="106"/>
                </a:cubicBezTo>
                <a:cubicBezTo>
                  <a:pt x="111" y="106"/>
                  <a:pt x="106" y="102"/>
                  <a:pt x="106" y="96"/>
                </a:cubicBezTo>
                <a:cubicBezTo>
                  <a:pt x="106" y="90"/>
                  <a:pt x="111" y="85"/>
                  <a:pt x="117" y="85"/>
                </a:cubicBezTo>
                <a:close/>
                <a:moveTo>
                  <a:pt x="192" y="127"/>
                </a:moveTo>
                <a:cubicBezTo>
                  <a:pt x="192" y="133"/>
                  <a:pt x="187" y="138"/>
                  <a:pt x="181" y="138"/>
                </a:cubicBezTo>
                <a:cubicBezTo>
                  <a:pt x="175" y="139"/>
                  <a:pt x="170" y="134"/>
                  <a:pt x="170" y="128"/>
                </a:cubicBezTo>
                <a:cubicBezTo>
                  <a:pt x="170" y="122"/>
                  <a:pt x="175" y="117"/>
                  <a:pt x="180" y="117"/>
                </a:cubicBezTo>
                <a:cubicBezTo>
                  <a:pt x="186" y="117"/>
                  <a:pt x="191" y="121"/>
                  <a:pt x="192" y="127"/>
                </a:cubicBezTo>
                <a:close/>
                <a:moveTo>
                  <a:pt x="149" y="117"/>
                </a:moveTo>
                <a:cubicBezTo>
                  <a:pt x="155" y="117"/>
                  <a:pt x="160" y="122"/>
                  <a:pt x="160" y="128"/>
                </a:cubicBezTo>
                <a:cubicBezTo>
                  <a:pt x="160" y="134"/>
                  <a:pt x="155" y="138"/>
                  <a:pt x="149" y="138"/>
                </a:cubicBezTo>
                <a:cubicBezTo>
                  <a:pt x="143" y="138"/>
                  <a:pt x="138" y="134"/>
                  <a:pt x="138" y="128"/>
                </a:cubicBezTo>
                <a:cubicBezTo>
                  <a:pt x="138" y="122"/>
                  <a:pt x="143" y="117"/>
                  <a:pt x="149" y="117"/>
                </a:cubicBezTo>
                <a:close/>
                <a:moveTo>
                  <a:pt x="117" y="117"/>
                </a:moveTo>
                <a:cubicBezTo>
                  <a:pt x="123" y="117"/>
                  <a:pt x="128" y="122"/>
                  <a:pt x="128" y="128"/>
                </a:cubicBezTo>
                <a:cubicBezTo>
                  <a:pt x="128" y="134"/>
                  <a:pt x="123" y="138"/>
                  <a:pt x="117" y="138"/>
                </a:cubicBezTo>
                <a:cubicBezTo>
                  <a:pt x="111" y="138"/>
                  <a:pt x="106" y="134"/>
                  <a:pt x="106" y="128"/>
                </a:cubicBezTo>
                <a:cubicBezTo>
                  <a:pt x="106" y="122"/>
                  <a:pt x="111" y="117"/>
                  <a:pt x="117" y="117"/>
                </a:cubicBezTo>
                <a:close/>
                <a:moveTo>
                  <a:pt x="192" y="159"/>
                </a:moveTo>
                <a:cubicBezTo>
                  <a:pt x="192" y="165"/>
                  <a:pt x="187" y="170"/>
                  <a:pt x="181" y="170"/>
                </a:cubicBezTo>
                <a:cubicBezTo>
                  <a:pt x="175" y="171"/>
                  <a:pt x="170" y="166"/>
                  <a:pt x="170" y="160"/>
                </a:cubicBezTo>
                <a:cubicBezTo>
                  <a:pt x="170" y="154"/>
                  <a:pt x="175" y="149"/>
                  <a:pt x="180" y="149"/>
                </a:cubicBezTo>
                <a:cubicBezTo>
                  <a:pt x="186" y="149"/>
                  <a:pt x="191" y="153"/>
                  <a:pt x="192" y="159"/>
                </a:cubicBezTo>
                <a:close/>
                <a:moveTo>
                  <a:pt x="149" y="149"/>
                </a:moveTo>
                <a:cubicBezTo>
                  <a:pt x="155" y="149"/>
                  <a:pt x="160" y="154"/>
                  <a:pt x="160" y="160"/>
                </a:cubicBezTo>
                <a:cubicBezTo>
                  <a:pt x="160" y="166"/>
                  <a:pt x="155" y="170"/>
                  <a:pt x="149" y="170"/>
                </a:cubicBezTo>
                <a:cubicBezTo>
                  <a:pt x="143" y="170"/>
                  <a:pt x="138" y="166"/>
                  <a:pt x="138" y="160"/>
                </a:cubicBezTo>
                <a:cubicBezTo>
                  <a:pt x="138" y="154"/>
                  <a:pt x="143" y="149"/>
                  <a:pt x="149" y="149"/>
                </a:cubicBezTo>
                <a:close/>
                <a:moveTo>
                  <a:pt x="117" y="149"/>
                </a:moveTo>
                <a:cubicBezTo>
                  <a:pt x="123" y="149"/>
                  <a:pt x="128" y="154"/>
                  <a:pt x="128" y="160"/>
                </a:cubicBezTo>
                <a:cubicBezTo>
                  <a:pt x="128" y="166"/>
                  <a:pt x="123" y="170"/>
                  <a:pt x="117" y="170"/>
                </a:cubicBezTo>
                <a:cubicBezTo>
                  <a:pt x="111" y="170"/>
                  <a:pt x="106" y="166"/>
                  <a:pt x="106" y="160"/>
                </a:cubicBezTo>
                <a:cubicBezTo>
                  <a:pt x="106" y="154"/>
                  <a:pt x="111" y="149"/>
                  <a:pt x="117" y="149"/>
                </a:cubicBezTo>
                <a:close/>
                <a:moveTo>
                  <a:pt x="192" y="191"/>
                </a:moveTo>
                <a:cubicBezTo>
                  <a:pt x="192" y="197"/>
                  <a:pt x="187" y="202"/>
                  <a:pt x="181" y="202"/>
                </a:cubicBezTo>
                <a:cubicBezTo>
                  <a:pt x="175" y="203"/>
                  <a:pt x="170" y="198"/>
                  <a:pt x="170" y="192"/>
                </a:cubicBezTo>
                <a:cubicBezTo>
                  <a:pt x="170" y="186"/>
                  <a:pt x="175" y="181"/>
                  <a:pt x="180" y="181"/>
                </a:cubicBezTo>
                <a:cubicBezTo>
                  <a:pt x="186" y="181"/>
                  <a:pt x="191" y="185"/>
                  <a:pt x="192" y="191"/>
                </a:cubicBezTo>
                <a:close/>
                <a:moveTo>
                  <a:pt x="149" y="181"/>
                </a:moveTo>
                <a:cubicBezTo>
                  <a:pt x="155" y="181"/>
                  <a:pt x="160" y="186"/>
                  <a:pt x="160" y="192"/>
                </a:cubicBezTo>
                <a:cubicBezTo>
                  <a:pt x="160" y="198"/>
                  <a:pt x="155" y="202"/>
                  <a:pt x="149" y="202"/>
                </a:cubicBezTo>
                <a:cubicBezTo>
                  <a:pt x="143" y="202"/>
                  <a:pt x="138" y="198"/>
                  <a:pt x="138" y="192"/>
                </a:cubicBezTo>
                <a:cubicBezTo>
                  <a:pt x="138" y="186"/>
                  <a:pt x="143" y="181"/>
                  <a:pt x="149" y="181"/>
                </a:cubicBezTo>
                <a:close/>
                <a:moveTo>
                  <a:pt x="202" y="21"/>
                </a:moveTo>
                <a:cubicBezTo>
                  <a:pt x="96" y="21"/>
                  <a:pt x="96" y="21"/>
                  <a:pt x="96" y="21"/>
                </a:cubicBezTo>
                <a:cubicBezTo>
                  <a:pt x="96" y="213"/>
                  <a:pt x="96" y="213"/>
                  <a:pt x="96" y="213"/>
                </a:cubicBezTo>
                <a:cubicBezTo>
                  <a:pt x="202" y="213"/>
                  <a:pt x="202" y="213"/>
                  <a:pt x="202" y="213"/>
                </a:cubicBezTo>
                <a:lnTo>
                  <a:pt x="202" y="21"/>
                </a:lnTo>
                <a:close/>
                <a:moveTo>
                  <a:pt x="96" y="0"/>
                </a:moveTo>
                <a:cubicBezTo>
                  <a:pt x="202" y="0"/>
                  <a:pt x="202" y="0"/>
                  <a:pt x="202" y="0"/>
                </a:cubicBezTo>
                <a:cubicBezTo>
                  <a:pt x="214" y="0"/>
                  <a:pt x="224" y="9"/>
                  <a:pt x="224" y="21"/>
                </a:cubicBezTo>
                <a:cubicBezTo>
                  <a:pt x="224" y="213"/>
                  <a:pt x="224" y="213"/>
                  <a:pt x="224" y="213"/>
                </a:cubicBezTo>
                <a:cubicBezTo>
                  <a:pt x="224" y="225"/>
                  <a:pt x="214" y="234"/>
                  <a:pt x="202" y="234"/>
                </a:cubicBezTo>
                <a:cubicBezTo>
                  <a:pt x="96" y="234"/>
                  <a:pt x="96" y="234"/>
                  <a:pt x="96" y="234"/>
                </a:cubicBezTo>
                <a:cubicBezTo>
                  <a:pt x="84" y="234"/>
                  <a:pt x="74" y="225"/>
                  <a:pt x="74" y="213"/>
                </a:cubicBezTo>
                <a:cubicBezTo>
                  <a:pt x="74" y="202"/>
                  <a:pt x="74" y="202"/>
                  <a:pt x="74" y="202"/>
                </a:cubicBezTo>
                <a:cubicBezTo>
                  <a:pt x="32" y="202"/>
                  <a:pt x="32" y="202"/>
                  <a:pt x="32" y="202"/>
                </a:cubicBezTo>
                <a:cubicBezTo>
                  <a:pt x="32" y="128"/>
                  <a:pt x="32" y="128"/>
                  <a:pt x="32" y="128"/>
                </a:cubicBezTo>
                <a:cubicBezTo>
                  <a:pt x="30" y="128"/>
                  <a:pt x="28" y="128"/>
                  <a:pt x="26" y="128"/>
                </a:cubicBezTo>
                <a:cubicBezTo>
                  <a:pt x="12" y="128"/>
                  <a:pt x="0" y="116"/>
                  <a:pt x="0" y="101"/>
                </a:cubicBezTo>
                <a:cubicBezTo>
                  <a:pt x="0" y="86"/>
                  <a:pt x="12" y="74"/>
                  <a:pt x="26" y="74"/>
                </a:cubicBezTo>
                <a:cubicBezTo>
                  <a:pt x="26" y="75"/>
                  <a:pt x="26" y="75"/>
                  <a:pt x="26" y="75"/>
                </a:cubicBezTo>
                <a:cubicBezTo>
                  <a:pt x="28" y="75"/>
                  <a:pt x="30" y="75"/>
                  <a:pt x="32" y="75"/>
                </a:cubicBezTo>
                <a:cubicBezTo>
                  <a:pt x="32" y="53"/>
                  <a:pt x="32" y="53"/>
                  <a:pt x="32" y="53"/>
                </a:cubicBezTo>
                <a:cubicBezTo>
                  <a:pt x="30" y="53"/>
                  <a:pt x="28" y="53"/>
                  <a:pt x="26" y="53"/>
                </a:cubicBezTo>
                <a:cubicBezTo>
                  <a:pt x="12" y="53"/>
                  <a:pt x="0" y="41"/>
                  <a:pt x="0" y="26"/>
                </a:cubicBezTo>
                <a:cubicBezTo>
                  <a:pt x="0" y="12"/>
                  <a:pt x="12" y="0"/>
                  <a:pt x="26" y="0"/>
                </a:cubicBezTo>
                <a:cubicBezTo>
                  <a:pt x="41" y="0"/>
                  <a:pt x="53" y="12"/>
                  <a:pt x="53" y="26"/>
                </a:cubicBezTo>
                <a:cubicBezTo>
                  <a:pt x="53" y="181"/>
                  <a:pt x="53" y="181"/>
                  <a:pt x="53" y="181"/>
                </a:cubicBezTo>
                <a:cubicBezTo>
                  <a:pt x="74" y="181"/>
                  <a:pt x="74" y="181"/>
                  <a:pt x="74" y="181"/>
                </a:cubicBezTo>
                <a:cubicBezTo>
                  <a:pt x="74" y="21"/>
                  <a:pt x="74" y="21"/>
                  <a:pt x="74" y="21"/>
                </a:cubicBezTo>
                <a:cubicBezTo>
                  <a:pt x="74" y="9"/>
                  <a:pt x="84" y="0"/>
                  <a:pt x="96" y="0"/>
                </a:cubicBezTo>
                <a:close/>
              </a:path>
            </a:pathLst>
          </a:custGeom>
          <a:solidFill>
            <a:srgbClr val="0060E6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79" name="Tekstboks 78"/>
          <p:cNvSpPr txBox="1"/>
          <p:nvPr/>
        </p:nvSpPr>
        <p:spPr>
          <a:xfrm>
            <a:off x="2275714" y="4342990"/>
            <a:ext cx="6014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a-DK" sz="1800" dirty="0" err="1">
                <a:solidFill>
                  <a:schemeClr val="tx2"/>
                </a:solidFill>
              </a:rPr>
              <a:t>App</a:t>
            </a:r>
            <a:endParaRPr lang="da-DK" sz="1800" dirty="0">
              <a:solidFill>
                <a:schemeClr val="tx2"/>
              </a:solidFill>
            </a:endParaRPr>
          </a:p>
        </p:txBody>
      </p:sp>
      <p:sp>
        <p:nvSpPr>
          <p:cNvPr id="80" name="Tekstboks 79"/>
          <p:cNvSpPr txBox="1"/>
          <p:nvPr/>
        </p:nvSpPr>
        <p:spPr>
          <a:xfrm>
            <a:off x="4056772" y="4342990"/>
            <a:ext cx="12093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a-DK" sz="1800" dirty="0">
                <a:solidFill>
                  <a:schemeClr val="tx2"/>
                </a:solidFill>
              </a:rPr>
              <a:t>Kodeviser</a:t>
            </a:r>
          </a:p>
        </p:txBody>
      </p:sp>
      <p:sp>
        <p:nvSpPr>
          <p:cNvPr id="81" name="Tekstboks 80"/>
          <p:cNvSpPr txBox="1"/>
          <p:nvPr/>
        </p:nvSpPr>
        <p:spPr>
          <a:xfrm>
            <a:off x="6248487" y="4342990"/>
            <a:ext cx="15654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a-DK" sz="1800" dirty="0">
                <a:solidFill>
                  <a:schemeClr val="tx2"/>
                </a:solidFill>
              </a:rPr>
              <a:t>Kodeoplæser</a:t>
            </a:r>
          </a:p>
        </p:txBody>
      </p:sp>
      <p:sp>
        <p:nvSpPr>
          <p:cNvPr id="82" name="Tekstboks 81"/>
          <p:cNvSpPr txBox="1"/>
          <p:nvPr/>
        </p:nvSpPr>
        <p:spPr>
          <a:xfrm>
            <a:off x="8900450" y="4342990"/>
            <a:ext cx="6511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a-DK" sz="1800" dirty="0">
                <a:solidFill>
                  <a:schemeClr val="tx2"/>
                </a:solidFill>
              </a:rPr>
              <a:t>Chip</a:t>
            </a:r>
          </a:p>
        </p:txBody>
      </p:sp>
      <p:grpSp>
        <p:nvGrpSpPr>
          <p:cNvPr id="34" name="Gruppe 33">
            <a:extLst>
              <a:ext uri="{FF2B5EF4-FFF2-40B4-BE49-F238E27FC236}">
                <a16:creationId xmlns="" xmlns:a16="http://schemas.microsoft.com/office/drawing/2014/main" id="{02ABDEC3-6C3D-4588-8919-1D84C2F9DC1A}"/>
              </a:ext>
            </a:extLst>
          </p:cNvPr>
          <p:cNvGrpSpPr/>
          <p:nvPr/>
        </p:nvGrpSpPr>
        <p:grpSpPr>
          <a:xfrm>
            <a:off x="2439367" y="2609545"/>
            <a:ext cx="271463" cy="425452"/>
            <a:chOff x="3430910" y="1773610"/>
            <a:chExt cx="271463" cy="425452"/>
          </a:xfrm>
          <a:solidFill>
            <a:schemeClr val="accent2"/>
          </a:solidFill>
        </p:grpSpPr>
        <p:sp>
          <p:nvSpPr>
            <p:cNvPr id="35" name="Freeform 5">
              <a:extLst>
                <a:ext uri="{FF2B5EF4-FFF2-40B4-BE49-F238E27FC236}">
                  <a16:creationId xmlns="" xmlns:a16="http://schemas.microsoft.com/office/drawing/2014/main" id="{71B16E5E-12A9-4AAA-81DD-85E6067BC5E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430910" y="1773610"/>
              <a:ext cx="271463" cy="425452"/>
            </a:xfrm>
            <a:custGeom>
              <a:avLst/>
              <a:gdLst>
                <a:gd name="T0" fmla="*/ 122 w 310"/>
                <a:gd name="T1" fmla="*/ 432 h 487"/>
                <a:gd name="T2" fmla="*/ 155 w 310"/>
                <a:gd name="T3" fmla="*/ 399 h 487"/>
                <a:gd name="T4" fmla="*/ 188 w 310"/>
                <a:gd name="T5" fmla="*/ 432 h 487"/>
                <a:gd name="T6" fmla="*/ 155 w 310"/>
                <a:gd name="T7" fmla="*/ 465 h 487"/>
                <a:gd name="T8" fmla="*/ 122 w 310"/>
                <a:gd name="T9" fmla="*/ 432 h 487"/>
                <a:gd name="T10" fmla="*/ 32 w 310"/>
                <a:gd name="T11" fmla="*/ 67 h 487"/>
                <a:gd name="T12" fmla="*/ 277 w 310"/>
                <a:gd name="T13" fmla="*/ 67 h 487"/>
                <a:gd name="T14" fmla="*/ 277 w 310"/>
                <a:gd name="T15" fmla="*/ 376 h 487"/>
                <a:gd name="T16" fmla="*/ 32 w 310"/>
                <a:gd name="T17" fmla="*/ 376 h 487"/>
                <a:gd name="T18" fmla="*/ 32 w 310"/>
                <a:gd name="T19" fmla="*/ 67 h 487"/>
                <a:gd name="T20" fmla="*/ 55 w 310"/>
                <a:gd name="T21" fmla="*/ 0 h 487"/>
                <a:gd name="T22" fmla="*/ 0 w 310"/>
                <a:gd name="T23" fmla="*/ 56 h 487"/>
                <a:gd name="T24" fmla="*/ 0 w 310"/>
                <a:gd name="T25" fmla="*/ 432 h 487"/>
                <a:gd name="T26" fmla="*/ 55 w 310"/>
                <a:gd name="T27" fmla="*/ 487 h 487"/>
                <a:gd name="T28" fmla="*/ 255 w 310"/>
                <a:gd name="T29" fmla="*/ 487 h 487"/>
                <a:gd name="T30" fmla="*/ 310 w 310"/>
                <a:gd name="T31" fmla="*/ 432 h 487"/>
                <a:gd name="T32" fmla="*/ 310 w 310"/>
                <a:gd name="T33" fmla="*/ 56 h 487"/>
                <a:gd name="T34" fmla="*/ 294 w 310"/>
                <a:gd name="T35" fmla="*/ 17 h 487"/>
                <a:gd name="T36" fmla="*/ 255 w 310"/>
                <a:gd name="T37" fmla="*/ 0 h 487"/>
                <a:gd name="T38" fmla="*/ 55 w 310"/>
                <a:gd name="T39" fmla="*/ 0 h 4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10" h="487">
                  <a:moveTo>
                    <a:pt x="122" y="432"/>
                  </a:moveTo>
                  <a:cubicBezTo>
                    <a:pt x="122" y="414"/>
                    <a:pt x="137" y="399"/>
                    <a:pt x="155" y="399"/>
                  </a:cubicBezTo>
                  <a:cubicBezTo>
                    <a:pt x="173" y="399"/>
                    <a:pt x="188" y="414"/>
                    <a:pt x="188" y="432"/>
                  </a:cubicBezTo>
                  <a:cubicBezTo>
                    <a:pt x="188" y="450"/>
                    <a:pt x="173" y="465"/>
                    <a:pt x="155" y="465"/>
                  </a:cubicBezTo>
                  <a:cubicBezTo>
                    <a:pt x="137" y="465"/>
                    <a:pt x="122" y="450"/>
                    <a:pt x="122" y="432"/>
                  </a:cubicBezTo>
                  <a:moveTo>
                    <a:pt x="32" y="67"/>
                  </a:moveTo>
                  <a:cubicBezTo>
                    <a:pt x="277" y="67"/>
                    <a:pt x="277" y="67"/>
                    <a:pt x="277" y="67"/>
                  </a:cubicBezTo>
                  <a:cubicBezTo>
                    <a:pt x="277" y="376"/>
                    <a:pt x="277" y="376"/>
                    <a:pt x="277" y="376"/>
                  </a:cubicBezTo>
                  <a:cubicBezTo>
                    <a:pt x="32" y="376"/>
                    <a:pt x="32" y="376"/>
                    <a:pt x="32" y="376"/>
                  </a:cubicBezTo>
                  <a:lnTo>
                    <a:pt x="32" y="67"/>
                  </a:lnTo>
                  <a:close/>
                  <a:moveTo>
                    <a:pt x="55" y="0"/>
                  </a:moveTo>
                  <a:cubicBezTo>
                    <a:pt x="25" y="0"/>
                    <a:pt x="0" y="25"/>
                    <a:pt x="0" y="56"/>
                  </a:cubicBezTo>
                  <a:cubicBezTo>
                    <a:pt x="0" y="432"/>
                    <a:pt x="0" y="432"/>
                    <a:pt x="0" y="432"/>
                  </a:cubicBezTo>
                  <a:cubicBezTo>
                    <a:pt x="0" y="463"/>
                    <a:pt x="25" y="487"/>
                    <a:pt x="55" y="487"/>
                  </a:cubicBezTo>
                  <a:cubicBezTo>
                    <a:pt x="255" y="487"/>
                    <a:pt x="255" y="487"/>
                    <a:pt x="255" y="487"/>
                  </a:cubicBezTo>
                  <a:cubicBezTo>
                    <a:pt x="285" y="487"/>
                    <a:pt x="310" y="463"/>
                    <a:pt x="310" y="432"/>
                  </a:cubicBezTo>
                  <a:cubicBezTo>
                    <a:pt x="310" y="56"/>
                    <a:pt x="310" y="56"/>
                    <a:pt x="310" y="56"/>
                  </a:cubicBezTo>
                  <a:cubicBezTo>
                    <a:pt x="310" y="41"/>
                    <a:pt x="304" y="27"/>
                    <a:pt x="294" y="17"/>
                  </a:cubicBezTo>
                  <a:cubicBezTo>
                    <a:pt x="284" y="7"/>
                    <a:pt x="270" y="0"/>
                    <a:pt x="255" y="0"/>
                  </a:cubicBezTo>
                  <a:lnTo>
                    <a:pt x="5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  <p:sp>
          <p:nvSpPr>
            <p:cNvPr id="36" name="Freeform 6">
              <a:extLst>
                <a:ext uri="{FF2B5EF4-FFF2-40B4-BE49-F238E27FC236}">
                  <a16:creationId xmlns="" xmlns:a16="http://schemas.microsoft.com/office/drawing/2014/main" id="{8B6932F5-D14E-4F50-A589-06927484F0E9}"/>
                </a:ext>
              </a:extLst>
            </p:cNvPr>
            <p:cNvSpPr>
              <a:spLocks/>
            </p:cNvSpPr>
            <p:nvPr/>
          </p:nvSpPr>
          <p:spPr bwMode="auto">
            <a:xfrm>
              <a:off x="3576960" y="1910136"/>
              <a:ext cx="77788" cy="101600"/>
            </a:xfrm>
            <a:custGeom>
              <a:avLst/>
              <a:gdLst>
                <a:gd name="T0" fmla="*/ 0 w 88"/>
                <a:gd name="T1" fmla="*/ 0 h 116"/>
                <a:gd name="T2" fmla="*/ 0 w 88"/>
                <a:gd name="T3" fmla="*/ 116 h 116"/>
                <a:gd name="T4" fmla="*/ 21 w 88"/>
                <a:gd name="T5" fmla="*/ 116 h 116"/>
                <a:gd name="T6" fmla="*/ 88 w 88"/>
                <a:gd name="T7" fmla="*/ 58 h 116"/>
                <a:gd name="T8" fmla="*/ 21 w 88"/>
                <a:gd name="T9" fmla="*/ 0 h 116"/>
                <a:gd name="T10" fmla="*/ 0 w 88"/>
                <a:gd name="T11" fmla="*/ 0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8" h="116">
                  <a:moveTo>
                    <a:pt x="0" y="0"/>
                  </a:moveTo>
                  <a:cubicBezTo>
                    <a:pt x="0" y="116"/>
                    <a:pt x="0" y="116"/>
                    <a:pt x="0" y="116"/>
                  </a:cubicBezTo>
                  <a:cubicBezTo>
                    <a:pt x="21" y="116"/>
                    <a:pt x="21" y="116"/>
                    <a:pt x="21" y="116"/>
                  </a:cubicBezTo>
                  <a:cubicBezTo>
                    <a:pt x="68" y="116"/>
                    <a:pt x="88" y="90"/>
                    <a:pt x="88" y="58"/>
                  </a:cubicBezTo>
                  <a:cubicBezTo>
                    <a:pt x="88" y="26"/>
                    <a:pt x="68" y="0"/>
                    <a:pt x="21" y="0"/>
                  </a:cubicBez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  <p:sp>
          <p:nvSpPr>
            <p:cNvPr id="37" name="Freeform 7">
              <a:extLst>
                <a:ext uri="{FF2B5EF4-FFF2-40B4-BE49-F238E27FC236}">
                  <a16:creationId xmlns="" xmlns:a16="http://schemas.microsoft.com/office/drawing/2014/main" id="{C7B3F898-359B-44AD-A87A-DD9C1370567D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0123" y="1968873"/>
              <a:ext cx="85725" cy="42863"/>
            </a:xfrm>
            <a:custGeom>
              <a:avLst/>
              <a:gdLst>
                <a:gd name="T0" fmla="*/ 0 w 99"/>
                <a:gd name="T1" fmla="*/ 49 h 49"/>
                <a:gd name="T2" fmla="*/ 99 w 99"/>
                <a:gd name="T3" fmla="*/ 49 h 49"/>
                <a:gd name="T4" fmla="*/ 50 w 99"/>
                <a:gd name="T5" fmla="*/ 0 h 49"/>
                <a:gd name="T6" fmla="*/ 0 w 99"/>
                <a:gd name="T7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9" h="49">
                  <a:moveTo>
                    <a:pt x="0" y="49"/>
                  </a:moveTo>
                  <a:cubicBezTo>
                    <a:pt x="99" y="49"/>
                    <a:pt x="99" y="49"/>
                    <a:pt x="99" y="49"/>
                  </a:cubicBezTo>
                  <a:cubicBezTo>
                    <a:pt x="97" y="10"/>
                    <a:pt x="75" y="0"/>
                    <a:pt x="50" y="0"/>
                  </a:cubicBezTo>
                  <a:cubicBezTo>
                    <a:pt x="23" y="0"/>
                    <a:pt x="3" y="10"/>
                    <a:pt x="0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  <p:sp>
          <p:nvSpPr>
            <p:cNvPr id="38" name="Oval 8">
              <a:extLst>
                <a:ext uri="{FF2B5EF4-FFF2-40B4-BE49-F238E27FC236}">
                  <a16:creationId xmlns="" xmlns:a16="http://schemas.microsoft.com/office/drawing/2014/main" id="{5097DD80-F965-479A-A0F5-B6037A269EB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99173" y="1908548"/>
              <a:ext cx="47625" cy="4762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</p:grpSp>
      <p:grpSp>
        <p:nvGrpSpPr>
          <p:cNvPr id="39" name="Gruppe 38">
            <a:extLst>
              <a:ext uri="{FF2B5EF4-FFF2-40B4-BE49-F238E27FC236}">
                <a16:creationId xmlns="" xmlns:a16="http://schemas.microsoft.com/office/drawing/2014/main" id="{FDEF6089-AA0C-43CE-900E-6D11ABA110E6}"/>
              </a:ext>
            </a:extLst>
          </p:cNvPr>
          <p:cNvGrpSpPr/>
          <p:nvPr/>
        </p:nvGrpSpPr>
        <p:grpSpPr>
          <a:xfrm>
            <a:off x="2439367" y="3624114"/>
            <a:ext cx="271463" cy="425452"/>
            <a:chOff x="3430910" y="1773610"/>
            <a:chExt cx="271463" cy="425452"/>
          </a:xfrm>
          <a:solidFill>
            <a:schemeClr val="accent1"/>
          </a:solidFill>
        </p:grpSpPr>
        <p:sp>
          <p:nvSpPr>
            <p:cNvPr id="40" name="Freeform 5">
              <a:extLst>
                <a:ext uri="{FF2B5EF4-FFF2-40B4-BE49-F238E27FC236}">
                  <a16:creationId xmlns="" xmlns:a16="http://schemas.microsoft.com/office/drawing/2014/main" id="{94EDD93F-5F49-4AD0-ADDF-510100B1124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430910" y="1773610"/>
              <a:ext cx="271463" cy="425452"/>
            </a:xfrm>
            <a:custGeom>
              <a:avLst/>
              <a:gdLst>
                <a:gd name="T0" fmla="*/ 122 w 310"/>
                <a:gd name="T1" fmla="*/ 432 h 487"/>
                <a:gd name="T2" fmla="*/ 155 w 310"/>
                <a:gd name="T3" fmla="*/ 399 h 487"/>
                <a:gd name="T4" fmla="*/ 188 w 310"/>
                <a:gd name="T5" fmla="*/ 432 h 487"/>
                <a:gd name="T6" fmla="*/ 155 w 310"/>
                <a:gd name="T7" fmla="*/ 465 h 487"/>
                <a:gd name="T8" fmla="*/ 122 w 310"/>
                <a:gd name="T9" fmla="*/ 432 h 487"/>
                <a:gd name="T10" fmla="*/ 32 w 310"/>
                <a:gd name="T11" fmla="*/ 67 h 487"/>
                <a:gd name="T12" fmla="*/ 277 w 310"/>
                <a:gd name="T13" fmla="*/ 67 h 487"/>
                <a:gd name="T14" fmla="*/ 277 w 310"/>
                <a:gd name="T15" fmla="*/ 376 h 487"/>
                <a:gd name="T16" fmla="*/ 32 w 310"/>
                <a:gd name="T17" fmla="*/ 376 h 487"/>
                <a:gd name="T18" fmla="*/ 32 w 310"/>
                <a:gd name="T19" fmla="*/ 67 h 487"/>
                <a:gd name="T20" fmla="*/ 55 w 310"/>
                <a:gd name="T21" fmla="*/ 0 h 487"/>
                <a:gd name="T22" fmla="*/ 0 w 310"/>
                <a:gd name="T23" fmla="*/ 56 h 487"/>
                <a:gd name="T24" fmla="*/ 0 w 310"/>
                <a:gd name="T25" fmla="*/ 432 h 487"/>
                <a:gd name="T26" fmla="*/ 55 w 310"/>
                <a:gd name="T27" fmla="*/ 487 h 487"/>
                <a:gd name="T28" fmla="*/ 255 w 310"/>
                <a:gd name="T29" fmla="*/ 487 h 487"/>
                <a:gd name="T30" fmla="*/ 310 w 310"/>
                <a:gd name="T31" fmla="*/ 432 h 487"/>
                <a:gd name="T32" fmla="*/ 310 w 310"/>
                <a:gd name="T33" fmla="*/ 56 h 487"/>
                <a:gd name="T34" fmla="*/ 294 w 310"/>
                <a:gd name="T35" fmla="*/ 17 h 487"/>
                <a:gd name="T36" fmla="*/ 255 w 310"/>
                <a:gd name="T37" fmla="*/ 0 h 487"/>
                <a:gd name="T38" fmla="*/ 55 w 310"/>
                <a:gd name="T39" fmla="*/ 0 h 4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10" h="487">
                  <a:moveTo>
                    <a:pt x="122" y="432"/>
                  </a:moveTo>
                  <a:cubicBezTo>
                    <a:pt x="122" y="414"/>
                    <a:pt x="137" y="399"/>
                    <a:pt x="155" y="399"/>
                  </a:cubicBezTo>
                  <a:cubicBezTo>
                    <a:pt x="173" y="399"/>
                    <a:pt x="188" y="414"/>
                    <a:pt x="188" y="432"/>
                  </a:cubicBezTo>
                  <a:cubicBezTo>
                    <a:pt x="188" y="450"/>
                    <a:pt x="173" y="465"/>
                    <a:pt x="155" y="465"/>
                  </a:cubicBezTo>
                  <a:cubicBezTo>
                    <a:pt x="137" y="465"/>
                    <a:pt x="122" y="450"/>
                    <a:pt x="122" y="432"/>
                  </a:cubicBezTo>
                  <a:moveTo>
                    <a:pt x="32" y="67"/>
                  </a:moveTo>
                  <a:cubicBezTo>
                    <a:pt x="277" y="67"/>
                    <a:pt x="277" y="67"/>
                    <a:pt x="277" y="67"/>
                  </a:cubicBezTo>
                  <a:cubicBezTo>
                    <a:pt x="277" y="376"/>
                    <a:pt x="277" y="376"/>
                    <a:pt x="277" y="376"/>
                  </a:cubicBezTo>
                  <a:cubicBezTo>
                    <a:pt x="32" y="376"/>
                    <a:pt x="32" y="376"/>
                    <a:pt x="32" y="376"/>
                  </a:cubicBezTo>
                  <a:lnTo>
                    <a:pt x="32" y="67"/>
                  </a:lnTo>
                  <a:close/>
                  <a:moveTo>
                    <a:pt x="55" y="0"/>
                  </a:moveTo>
                  <a:cubicBezTo>
                    <a:pt x="25" y="0"/>
                    <a:pt x="0" y="25"/>
                    <a:pt x="0" y="56"/>
                  </a:cubicBezTo>
                  <a:cubicBezTo>
                    <a:pt x="0" y="432"/>
                    <a:pt x="0" y="432"/>
                    <a:pt x="0" y="432"/>
                  </a:cubicBezTo>
                  <a:cubicBezTo>
                    <a:pt x="0" y="463"/>
                    <a:pt x="25" y="487"/>
                    <a:pt x="55" y="487"/>
                  </a:cubicBezTo>
                  <a:cubicBezTo>
                    <a:pt x="255" y="487"/>
                    <a:pt x="255" y="487"/>
                    <a:pt x="255" y="487"/>
                  </a:cubicBezTo>
                  <a:cubicBezTo>
                    <a:pt x="285" y="487"/>
                    <a:pt x="310" y="463"/>
                    <a:pt x="310" y="432"/>
                  </a:cubicBezTo>
                  <a:cubicBezTo>
                    <a:pt x="310" y="56"/>
                    <a:pt x="310" y="56"/>
                    <a:pt x="310" y="56"/>
                  </a:cubicBezTo>
                  <a:cubicBezTo>
                    <a:pt x="310" y="41"/>
                    <a:pt x="304" y="27"/>
                    <a:pt x="294" y="17"/>
                  </a:cubicBezTo>
                  <a:cubicBezTo>
                    <a:pt x="284" y="7"/>
                    <a:pt x="270" y="0"/>
                    <a:pt x="255" y="0"/>
                  </a:cubicBezTo>
                  <a:lnTo>
                    <a:pt x="5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  <p:sp>
          <p:nvSpPr>
            <p:cNvPr id="41" name="Freeform 6">
              <a:extLst>
                <a:ext uri="{FF2B5EF4-FFF2-40B4-BE49-F238E27FC236}">
                  <a16:creationId xmlns="" xmlns:a16="http://schemas.microsoft.com/office/drawing/2014/main" id="{31B1446A-BDE9-4049-B68C-20C39A30B76B}"/>
                </a:ext>
              </a:extLst>
            </p:cNvPr>
            <p:cNvSpPr>
              <a:spLocks/>
            </p:cNvSpPr>
            <p:nvPr/>
          </p:nvSpPr>
          <p:spPr bwMode="auto">
            <a:xfrm>
              <a:off x="3576960" y="1910136"/>
              <a:ext cx="77788" cy="101600"/>
            </a:xfrm>
            <a:custGeom>
              <a:avLst/>
              <a:gdLst>
                <a:gd name="T0" fmla="*/ 0 w 88"/>
                <a:gd name="T1" fmla="*/ 0 h 116"/>
                <a:gd name="T2" fmla="*/ 0 w 88"/>
                <a:gd name="T3" fmla="*/ 116 h 116"/>
                <a:gd name="T4" fmla="*/ 21 w 88"/>
                <a:gd name="T5" fmla="*/ 116 h 116"/>
                <a:gd name="T6" fmla="*/ 88 w 88"/>
                <a:gd name="T7" fmla="*/ 58 h 116"/>
                <a:gd name="T8" fmla="*/ 21 w 88"/>
                <a:gd name="T9" fmla="*/ 0 h 116"/>
                <a:gd name="T10" fmla="*/ 0 w 88"/>
                <a:gd name="T11" fmla="*/ 0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8" h="116">
                  <a:moveTo>
                    <a:pt x="0" y="0"/>
                  </a:moveTo>
                  <a:cubicBezTo>
                    <a:pt x="0" y="116"/>
                    <a:pt x="0" y="116"/>
                    <a:pt x="0" y="116"/>
                  </a:cubicBezTo>
                  <a:cubicBezTo>
                    <a:pt x="21" y="116"/>
                    <a:pt x="21" y="116"/>
                    <a:pt x="21" y="116"/>
                  </a:cubicBezTo>
                  <a:cubicBezTo>
                    <a:pt x="68" y="116"/>
                    <a:pt x="88" y="90"/>
                    <a:pt x="88" y="58"/>
                  </a:cubicBezTo>
                  <a:cubicBezTo>
                    <a:pt x="88" y="26"/>
                    <a:pt x="68" y="0"/>
                    <a:pt x="21" y="0"/>
                  </a:cubicBez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  <p:sp>
          <p:nvSpPr>
            <p:cNvPr id="42" name="Freeform 7">
              <a:extLst>
                <a:ext uri="{FF2B5EF4-FFF2-40B4-BE49-F238E27FC236}">
                  <a16:creationId xmlns="" xmlns:a16="http://schemas.microsoft.com/office/drawing/2014/main" id="{5D13ACA3-6EFC-4F33-8337-6C3F290BF683}"/>
                </a:ext>
              </a:extLst>
            </p:cNvPr>
            <p:cNvSpPr>
              <a:spLocks/>
            </p:cNvSpPr>
            <p:nvPr/>
          </p:nvSpPr>
          <p:spPr bwMode="auto">
            <a:xfrm>
              <a:off x="3480123" y="1968873"/>
              <a:ext cx="85725" cy="42863"/>
            </a:xfrm>
            <a:custGeom>
              <a:avLst/>
              <a:gdLst>
                <a:gd name="T0" fmla="*/ 0 w 99"/>
                <a:gd name="T1" fmla="*/ 49 h 49"/>
                <a:gd name="T2" fmla="*/ 99 w 99"/>
                <a:gd name="T3" fmla="*/ 49 h 49"/>
                <a:gd name="T4" fmla="*/ 50 w 99"/>
                <a:gd name="T5" fmla="*/ 0 h 49"/>
                <a:gd name="T6" fmla="*/ 0 w 99"/>
                <a:gd name="T7" fmla="*/ 4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99" h="49">
                  <a:moveTo>
                    <a:pt x="0" y="49"/>
                  </a:moveTo>
                  <a:cubicBezTo>
                    <a:pt x="99" y="49"/>
                    <a:pt x="99" y="49"/>
                    <a:pt x="99" y="49"/>
                  </a:cubicBezTo>
                  <a:cubicBezTo>
                    <a:pt x="97" y="10"/>
                    <a:pt x="75" y="0"/>
                    <a:pt x="50" y="0"/>
                  </a:cubicBezTo>
                  <a:cubicBezTo>
                    <a:pt x="23" y="0"/>
                    <a:pt x="3" y="10"/>
                    <a:pt x="0" y="4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  <p:sp>
          <p:nvSpPr>
            <p:cNvPr id="43" name="Oval 8">
              <a:extLst>
                <a:ext uri="{FF2B5EF4-FFF2-40B4-BE49-F238E27FC236}">
                  <a16:creationId xmlns="" xmlns:a16="http://schemas.microsoft.com/office/drawing/2014/main" id="{280ACDEB-B60D-4EAC-8988-91051938C85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99173" y="1908548"/>
              <a:ext cx="47625" cy="47625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</p:grpSp>
    </p:spTree>
    <p:extLst>
      <p:ext uri="{BB962C8B-B14F-4D97-AF65-F5344CB8AC3E}">
        <p14:creationId xmlns:p14="http://schemas.microsoft.com/office/powerpoint/2010/main" val="41056395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Andre ikoner</a:t>
            </a:r>
            <a:endParaRPr lang="da-DK" dirty="0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>
          <a:xfrm>
            <a:off x="2425802" y="4509914"/>
            <a:ext cx="6732128" cy="431495"/>
          </a:xfrm>
        </p:spPr>
        <p:txBody>
          <a:bodyPr/>
          <a:lstStyle/>
          <a:p>
            <a:r>
              <a:rPr lang="da-DK" dirty="0"/>
              <a:t>Hele sættet af ’</a:t>
            </a:r>
            <a:r>
              <a:rPr lang="da-DK" dirty="0" err="1"/>
              <a:t>Material</a:t>
            </a:r>
            <a:r>
              <a:rPr lang="da-DK" dirty="0"/>
              <a:t> </a:t>
            </a:r>
            <a:r>
              <a:rPr lang="da-DK" dirty="0" err="1"/>
              <a:t>icons</a:t>
            </a:r>
            <a:r>
              <a:rPr lang="da-DK" dirty="0"/>
              <a:t> findes her: </a:t>
            </a:r>
          </a:p>
          <a:p>
            <a:r>
              <a:rPr lang="da-DK" dirty="0">
                <a:hlinkClick r:id="rId2"/>
              </a:rPr>
              <a:t>https://material.io/resources/icons/?icon=people_alt&amp;style=round </a:t>
            </a:r>
            <a:endParaRPr lang="da-DK" dirty="0"/>
          </a:p>
        </p:txBody>
      </p:sp>
      <p:sp>
        <p:nvSpPr>
          <p:cNvPr id="4" name="Pladsholder til dias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da-DK"/>
              <a:t>Slide </a:t>
            </a:r>
            <a:fld id="{F7529AE9-C9C1-47F3-9883-CD550D390BA3}" type="slidenum">
              <a:rPr lang="da-DK" smtClean="0"/>
              <a:pPr/>
              <a:t>3</a:t>
            </a:fld>
            <a:endParaRPr lang="da-DK" dirty="0"/>
          </a:p>
        </p:txBody>
      </p:sp>
      <p:sp>
        <p:nvSpPr>
          <p:cNvPr id="8199" name="Freeform 7"/>
          <p:cNvSpPr>
            <a:spLocks noEditPoints="1"/>
          </p:cNvSpPr>
          <p:nvPr/>
        </p:nvSpPr>
        <p:spPr bwMode="auto">
          <a:xfrm>
            <a:off x="9055039" y="3265447"/>
            <a:ext cx="285189" cy="272180"/>
          </a:xfrm>
          <a:custGeom>
            <a:avLst/>
            <a:gdLst/>
            <a:ahLst/>
            <a:cxnLst>
              <a:cxn ang="0">
                <a:pos x="45" y="83"/>
              </a:cxn>
              <a:cxn ang="0">
                <a:pos x="45" y="32"/>
              </a:cxn>
              <a:cxn ang="0">
                <a:pos x="58" y="19"/>
              </a:cxn>
              <a:cxn ang="0">
                <a:pos x="115" y="19"/>
              </a:cxn>
              <a:cxn ang="0">
                <a:pos x="115" y="13"/>
              </a:cxn>
              <a:cxn ang="0">
                <a:pos x="102" y="0"/>
              </a:cxn>
              <a:cxn ang="0">
                <a:pos x="13" y="0"/>
              </a:cxn>
              <a:cxn ang="0">
                <a:pos x="0" y="13"/>
              </a:cxn>
              <a:cxn ang="0">
                <a:pos x="0" y="102"/>
              </a:cxn>
              <a:cxn ang="0">
                <a:pos x="13" y="115"/>
              </a:cxn>
              <a:cxn ang="0">
                <a:pos x="102" y="115"/>
              </a:cxn>
              <a:cxn ang="0">
                <a:pos x="115" y="102"/>
              </a:cxn>
              <a:cxn ang="0">
                <a:pos x="115" y="96"/>
              </a:cxn>
              <a:cxn ang="0">
                <a:pos x="58" y="96"/>
              </a:cxn>
              <a:cxn ang="0">
                <a:pos x="45" y="83"/>
              </a:cxn>
              <a:cxn ang="0">
                <a:pos x="64" y="32"/>
              </a:cxn>
              <a:cxn ang="0">
                <a:pos x="58" y="38"/>
              </a:cxn>
              <a:cxn ang="0">
                <a:pos x="58" y="76"/>
              </a:cxn>
              <a:cxn ang="0">
                <a:pos x="64" y="83"/>
              </a:cxn>
              <a:cxn ang="0">
                <a:pos x="121" y="83"/>
              </a:cxn>
              <a:cxn ang="0">
                <a:pos x="121" y="32"/>
              </a:cxn>
              <a:cxn ang="0">
                <a:pos x="64" y="32"/>
              </a:cxn>
              <a:cxn ang="0">
                <a:pos x="83" y="67"/>
              </a:cxn>
              <a:cxn ang="0">
                <a:pos x="74" y="57"/>
              </a:cxn>
              <a:cxn ang="0">
                <a:pos x="83" y="48"/>
              </a:cxn>
              <a:cxn ang="0">
                <a:pos x="93" y="57"/>
              </a:cxn>
              <a:cxn ang="0">
                <a:pos x="83" y="67"/>
              </a:cxn>
            </a:cxnLst>
            <a:rect l="0" t="0" r="r" b="b"/>
            <a:pathLst>
              <a:path w="121" h="115">
                <a:moveTo>
                  <a:pt x="45" y="83"/>
                </a:moveTo>
                <a:cubicBezTo>
                  <a:pt x="45" y="32"/>
                  <a:pt x="45" y="32"/>
                  <a:pt x="45" y="32"/>
                </a:cubicBezTo>
                <a:cubicBezTo>
                  <a:pt x="45" y="25"/>
                  <a:pt x="51" y="19"/>
                  <a:pt x="58" y="19"/>
                </a:cubicBezTo>
                <a:cubicBezTo>
                  <a:pt x="115" y="19"/>
                  <a:pt x="115" y="19"/>
                  <a:pt x="115" y="19"/>
                </a:cubicBezTo>
                <a:cubicBezTo>
                  <a:pt x="115" y="13"/>
                  <a:pt x="115" y="13"/>
                  <a:pt x="115" y="13"/>
                </a:cubicBezTo>
                <a:cubicBezTo>
                  <a:pt x="115" y="6"/>
                  <a:pt x="109" y="0"/>
                  <a:pt x="102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6" y="0"/>
                  <a:pt x="0" y="6"/>
                  <a:pt x="0" y="13"/>
                </a:cubicBezTo>
                <a:cubicBezTo>
                  <a:pt x="0" y="102"/>
                  <a:pt x="0" y="102"/>
                  <a:pt x="0" y="102"/>
                </a:cubicBezTo>
                <a:cubicBezTo>
                  <a:pt x="0" y="109"/>
                  <a:pt x="6" y="115"/>
                  <a:pt x="13" y="115"/>
                </a:cubicBezTo>
                <a:cubicBezTo>
                  <a:pt x="102" y="115"/>
                  <a:pt x="102" y="115"/>
                  <a:pt x="102" y="115"/>
                </a:cubicBezTo>
                <a:cubicBezTo>
                  <a:pt x="109" y="115"/>
                  <a:pt x="115" y="109"/>
                  <a:pt x="115" y="102"/>
                </a:cubicBezTo>
                <a:cubicBezTo>
                  <a:pt x="115" y="96"/>
                  <a:pt x="115" y="96"/>
                  <a:pt x="115" y="96"/>
                </a:cubicBezTo>
                <a:cubicBezTo>
                  <a:pt x="58" y="96"/>
                  <a:pt x="58" y="96"/>
                  <a:pt x="58" y="96"/>
                </a:cubicBezTo>
                <a:cubicBezTo>
                  <a:pt x="51" y="96"/>
                  <a:pt x="45" y="90"/>
                  <a:pt x="45" y="83"/>
                </a:cubicBezTo>
                <a:close/>
                <a:moveTo>
                  <a:pt x="64" y="32"/>
                </a:moveTo>
                <a:cubicBezTo>
                  <a:pt x="61" y="32"/>
                  <a:pt x="58" y="35"/>
                  <a:pt x="58" y="38"/>
                </a:cubicBezTo>
                <a:cubicBezTo>
                  <a:pt x="58" y="76"/>
                  <a:pt x="58" y="76"/>
                  <a:pt x="58" y="76"/>
                </a:cubicBezTo>
                <a:cubicBezTo>
                  <a:pt x="58" y="80"/>
                  <a:pt x="61" y="83"/>
                  <a:pt x="64" y="83"/>
                </a:cubicBezTo>
                <a:cubicBezTo>
                  <a:pt x="121" y="83"/>
                  <a:pt x="121" y="83"/>
                  <a:pt x="121" y="83"/>
                </a:cubicBezTo>
                <a:cubicBezTo>
                  <a:pt x="121" y="32"/>
                  <a:pt x="121" y="32"/>
                  <a:pt x="121" y="32"/>
                </a:cubicBezTo>
                <a:lnTo>
                  <a:pt x="64" y="32"/>
                </a:lnTo>
                <a:close/>
                <a:moveTo>
                  <a:pt x="83" y="67"/>
                </a:moveTo>
                <a:cubicBezTo>
                  <a:pt x="78" y="67"/>
                  <a:pt x="74" y="63"/>
                  <a:pt x="74" y="57"/>
                </a:cubicBezTo>
                <a:cubicBezTo>
                  <a:pt x="74" y="52"/>
                  <a:pt x="78" y="48"/>
                  <a:pt x="83" y="48"/>
                </a:cubicBezTo>
                <a:cubicBezTo>
                  <a:pt x="88" y="48"/>
                  <a:pt x="93" y="52"/>
                  <a:pt x="93" y="57"/>
                </a:cubicBezTo>
                <a:cubicBezTo>
                  <a:pt x="93" y="63"/>
                  <a:pt x="88" y="67"/>
                  <a:pt x="83" y="67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00" name="Freeform 8"/>
          <p:cNvSpPr>
            <a:spLocks noEditPoints="1"/>
          </p:cNvSpPr>
          <p:nvPr/>
        </p:nvSpPr>
        <p:spPr bwMode="auto">
          <a:xfrm>
            <a:off x="2430803" y="3245434"/>
            <a:ext cx="284188" cy="312206"/>
          </a:xfrm>
          <a:custGeom>
            <a:avLst/>
            <a:gdLst/>
            <a:ahLst/>
            <a:cxnLst>
              <a:cxn ang="0">
                <a:pos x="12" y="66"/>
              </a:cxn>
              <a:cxn ang="0">
                <a:pos x="12" y="91"/>
              </a:cxn>
              <a:cxn ang="0">
                <a:pos x="22" y="101"/>
              </a:cxn>
              <a:cxn ang="0">
                <a:pos x="31" y="91"/>
              </a:cxn>
              <a:cxn ang="0">
                <a:pos x="31" y="66"/>
              </a:cxn>
              <a:cxn ang="0">
                <a:pos x="22" y="56"/>
              </a:cxn>
              <a:cxn ang="0">
                <a:pos x="12" y="66"/>
              </a:cxn>
              <a:cxn ang="0">
                <a:pos x="51" y="66"/>
              </a:cxn>
              <a:cxn ang="0">
                <a:pos x="51" y="91"/>
              </a:cxn>
              <a:cxn ang="0">
                <a:pos x="60" y="101"/>
              </a:cxn>
              <a:cxn ang="0">
                <a:pos x="70" y="91"/>
              </a:cxn>
              <a:cxn ang="0">
                <a:pos x="70" y="66"/>
              </a:cxn>
              <a:cxn ang="0">
                <a:pos x="60" y="56"/>
              </a:cxn>
              <a:cxn ang="0">
                <a:pos x="51" y="66"/>
              </a:cxn>
              <a:cxn ang="0">
                <a:pos x="9" y="132"/>
              </a:cxn>
              <a:cxn ang="0">
                <a:pos x="111" y="132"/>
              </a:cxn>
              <a:cxn ang="0">
                <a:pos x="120" y="123"/>
              </a:cxn>
              <a:cxn ang="0">
                <a:pos x="111" y="113"/>
              </a:cxn>
              <a:cxn ang="0">
                <a:pos x="9" y="113"/>
              </a:cxn>
              <a:cxn ang="0">
                <a:pos x="0" y="123"/>
              </a:cxn>
              <a:cxn ang="0">
                <a:pos x="9" y="132"/>
              </a:cxn>
              <a:cxn ang="0">
                <a:pos x="89" y="66"/>
              </a:cxn>
              <a:cxn ang="0">
                <a:pos x="89" y="91"/>
              </a:cxn>
              <a:cxn ang="0">
                <a:pos x="98" y="101"/>
              </a:cxn>
              <a:cxn ang="0">
                <a:pos x="108" y="91"/>
              </a:cxn>
              <a:cxn ang="0">
                <a:pos x="108" y="66"/>
              </a:cxn>
              <a:cxn ang="0">
                <a:pos x="98" y="56"/>
              </a:cxn>
              <a:cxn ang="0">
                <a:pos x="89" y="66"/>
              </a:cxn>
              <a:cxn ang="0">
                <a:pos x="54" y="2"/>
              </a:cxn>
              <a:cxn ang="0">
                <a:pos x="4" y="28"/>
              </a:cxn>
              <a:cxn ang="0">
                <a:pos x="0" y="35"/>
              </a:cxn>
              <a:cxn ang="0">
                <a:pos x="8" y="43"/>
              </a:cxn>
              <a:cxn ang="0">
                <a:pos x="113" y="43"/>
              </a:cxn>
              <a:cxn ang="0">
                <a:pos x="120" y="35"/>
              </a:cxn>
              <a:cxn ang="0">
                <a:pos x="116" y="28"/>
              </a:cxn>
              <a:cxn ang="0">
                <a:pos x="66" y="2"/>
              </a:cxn>
              <a:cxn ang="0">
                <a:pos x="54" y="2"/>
              </a:cxn>
            </a:cxnLst>
            <a:rect l="0" t="0" r="r" b="b"/>
            <a:pathLst>
              <a:path w="120" h="132">
                <a:moveTo>
                  <a:pt x="12" y="66"/>
                </a:moveTo>
                <a:cubicBezTo>
                  <a:pt x="12" y="91"/>
                  <a:pt x="12" y="91"/>
                  <a:pt x="12" y="91"/>
                </a:cubicBezTo>
                <a:cubicBezTo>
                  <a:pt x="12" y="96"/>
                  <a:pt x="17" y="101"/>
                  <a:pt x="22" y="101"/>
                </a:cubicBezTo>
                <a:cubicBezTo>
                  <a:pt x="27" y="101"/>
                  <a:pt x="31" y="96"/>
                  <a:pt x="31" y="91"/>
                </a:cubicBezTo>
                <a:cubicBezTo>
                  <a:pt x="31" y="66"/>
                  <a:pt x="31" y="66"/>
                  <a:pt x="31" y="66"/>
                </a:cubicBezTo>
                <a:cubicBezTo>
                  <a:pt x="31" y="60"/>
                  <a:pt x="27" y="56"/>
                  <a:pt x="22" y="56"/>
                </a:cubicBezTo>
                <a:cubicBezTo>
                  <a:pt x="17" y="56"/>
                  <a:pt x="12" y="60"/>
                  <a:pt x="12" y="66"/>
                </a:cubicBezTo>
                <a:close/>
                <a:moveTo>
                  <a:pt x="51" y="66"/>
                </a:moveTo>
                <a:cubicBezTo>
                  <a:pt x="51" y="91"/>
                  <a:pt x="51" y="91"/>
                  <a:pt x="51" y="91"/>
                </a:cubicBezTo>
                <a:cubicBezTo>
                  <a:pt x="51" y="96"/>
                  <a:pt x="55" y="101"/>
                  <a:pt x="60" y="101"/>
                </a:cubicBezTo>
                <a:cubicBezTo>
                  <a:pt x="65" y="101"/>
                  <a:pt x="70" y="96"/>
                  <a:pt x="70" y="91"/>
                </a:cubicBezTo>
                <a:cubicBezTo>
                  <a:pt x="70" y="66"/>
                  <a:pt x="70" y="66"/>
                  <a:pt x="70" y="66"/>
                </a:cubicBezTo>
                <a:cubicBezTo>
                  <a:pt x="70" y="60"/>
                  <a:pt x="65" y="56"/>
                  <a:pt x="60" y="56"/>
                </a:cubicBezTo>
                <a:cubicBezTo>
                  <a:pt x="55" y="56"/>
                  <a:pt x="51" y="60"/>
                  <a:pt x="51" y="66"/>
                </a:cubicBezTo>
                <a:close/>
                <a:moveTo>
                  <a:pt x="9" y="132"/>
                </a:moveTo>
                <a:cubicBezTo>
                  <a:pt x="111" y="132"/>
                  <a:pt x="111" y="132"/>
                  <a:pt x="111" y="132"/>
                </a:cubicBezTo>
                <a:cubicBezTo>
                  <a:pt x="116" y="132"/>
                  <a:pt x="120" y="128"/>
                  <a:pt x="120" y="123"/>
                </a:cubicBezTo>
                <a:cubicBezTo>
                  <a:pt x="120" y="117"/>
                  <a:pt x="116" y="113"/>
                  <a:pt x="111" y="113"/>
                </a:cubicBezTo>
                <a:cubicBezTo>
                  <a:pt x="9" y="113"/>
                  <a:pt x="9" y="113"/>
                  <a:pt x="9" y="113"/>
                </a:cubicBezTo>
                <a:cubicBezTo>
                  <a:pt x="4" y="113"/>
                  <a:pt x="0" y="117"/>
                  <a:pt x="0" y="123"/>
                </a:cubicBezTo>
                <a:cubicBezTo>
                  <a:pt x="0" y="128"/>
                  <a:pt x="4" y="132"/>
                  <a:pt x="9" y="132"/>
                </a:cubicBezTo>
                <a:close/>
                <a:moveTo>
                  <a:pt x="89" y="66"/>
                </a:moveTo>
                <a:cubicBezTo>
                  <a:pt x="89" y="91"/>
                  <a:pt x="89" y="91"/>
                  <a:pt x="89" y="91"/>
                </a:cubicBezTo>
                <a:cubicBezTo>
                  <a:pt x="89" y="96"/>
                  <a:pt x="93" y="101"/>
                  <a:pt x="98" y="101"/>
                </a:cubicBezTo>
                <a:cubicBezTo>
                  <a:pt x="104" y="101"/>
                  <a:pt x="108" y="96"/>
                  <a:pt x="108" y="91"/>
                </a:cubicBezTo>
                <a:cubicBezTo>
                  <a:pt x="108" y="66"/>
                  <a:pt x="108" y="66"/>
                  <a:pt x="108" y="66"/>
                </a:cubicBezTo>
                <a:cubicBezTo>
                  <a:pt x="108" y="60"/>
                  <a:pt x="104" y="56"/>
                  <a:pt x="98" y="56"/>
                </a:cubicBezTo>
                <a:cubicBezTo>
                  <a:pt x="93" y="56"/>
                  <a:pt x="89" y="60"/>
                  <a:pt x="89" y="66"/>
                </a:cubicBezTo>
                <a:close/>
                <a:moveTo>
                  <a:pt x="54" y="2"/>
                </a:moveTo>
                <a:cubicBezTo>
                  <a:pt x="4" y="28"/>
                  <a:pt x="4" y="28"/>
                  <a:pt x="4" y="28"/>
                </a:cubicBezTo>
                <a:cubicBezTo>
                  <a:pt x="1" y="30"/>
                  <a:pt x="0" y="32"/>
                  <a:pt x="0" y="35"/>
                </a:cubicBezTo>
                <a:cubicBezTo>
                  <a:pt x="0" y="40"/>
                  <a:pt x="3" y="43"/>
                  <a:pt x="8" y="43"/>
                </a:cubicBezTo>
                <a:cubicBezTo>
                  <a:pt x="113" y="43"/>
                  <a:pt x="113" y="43"/>
                  <a:pt x="113" y="43"/>
                </a:cubicBezTo>
                <a:cubicBezTo>
                  <a:pt x="117" y="43"/>
                  <a:pt x="120" y="40"/>
                  <a:pt x="120" y="35"/>
                </a:cubicBezTo>
                <a:cubicBezTo>
                  <a:pt x="120" y="32"/>
                  <a:pt x="119" y="30"/>
                  <a:pt x="116" y="28"/>
                </a:cubicBezTo>
                <a:cubicBezTo>
                  <a:pt x="66" y="2"/>
                  <a:pt x="66" y="2"/>
                  <a:pt x="66" y="2"/>
                </a:cubicBezTo>
                <a:cubicBezTo>
                  <a:pt x="62" y="0"/>
                  <a:pt x="58" y="0"/>
                  <a:pt x="54" y="2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03" name="Freeform 11"/>
          <p:cNvSpPr>
            <a:spLocks/>
          </p:cNvSpPr>
          <p:nvPr/>
        </p:nvSpPr>
        <p:spPr bwMode="auto">
          <a:xfrm>
            <a:off x="3908239" y="2614230"/>
            <a:ext cx="237157" cy="231153"/>
          </a:xfrm>
          <a:custGeom>
            <a:avLst/>
            <a:gdLst/>
            <a:ahLst/>
            <a:cxnLst>
              <a:cxn ang="0">
                <a:pos x="6" y="55"/>
              </a:cxn>
              <a:cxn ang="0">
                <a:pos x="77" y="55"/>
              </a:cxn>
              <a:cxn ang="0">
                <a:pos x="46" y="87"/>
              </a:cxn>
              <a:cxn ang="0">
                <a:pos x="46" y="96"/>
              </a:cxn>
              <a:cxn ang="0">
                <a:pos x="55" y="96"/>
              </a:cxn>
              <a:cxn ang="0">
                <a:pos x="97" y="54"/>
              </a:cxn>
              <a:cxn ang="0">
                <a:pos x="97" y="45"/>
              </a:cxn>
              <a:cxn ang="0">
                <a:pos x="55" y="3"/>
              </a:cxn>
              <a:cxn ang="0">
                <a:pos x="46" y="3"/>
              </a:cxn>
              <a:cxn ang="0">
                <a:pos x="46" y="12"/>
              </a:cxn>
              <a:cxn ang="0">
                <a:pos x="77" y="43"/>
              </a:cxn>
              <a:cxn ang="0">
                <a:pos x="6" y="43"/>
              </a:cxn>
              <a:cxn ang="0">
                <a:pos x="0" y="49"/>
              </a:cxn>
              <a:cxn ang="0">
                <a:pos x="6" y="55"/>
              </a:cxn>
            </a:cxnLst>
            <a:rect l="0" t="0" r="r" b="b"/>
            <a:pathLst>
              <a:path w="100" h="98">
                <a:moveTo>
                  <a:pt x="6" y="55"/>
                </a:moveTo>
                <a:cubicBezTo>
                  <a:pt x="77" y="55"/>
                  <a:pt x="77" y="55"/>
                  <a:pt x="77" y="55"/>
                </a:cubicBezTo>
                <a:cubicBezTo>
                  <a:pt x="46" y="87"/>
                  <a:pt x="46" y="87"/>
                  <a:pt x="46" y="87"/>
                </a:cubicBezTo>
                <a:cubicBezTo>
                  <a:pt x="44" y="89"/>
                  <a:pt x="44" y="93"/>
                  <a:pt x="46" y="96"/>
                </a:cubicBezTo>
                <a:cubicBezTo>
                  <a:pt x="49" y="98"/>
                  <a:pt x="53" y="98"/>
                  <a:pt x="55" y="96"/>
                </a:cubicBezTo>
                <a:cubicBezTo>
                  <a:pt x="97" y="54"/>
                  <a:pt x="97" y="54"/>
                  <a:pt x="97" y="54"/>
                </a:cubicBezTo>
                <a:cubicBezTo>
                  <a:pt x="100" y="51"/>
                  <a:pt x="100" y="47"/>
                  <a:pt x="97" y="45"/>
                </a:cubicBezTo>
                <a:cubicBezTo>
                  <a:pt x="55" y="3"/>
                  <a:pt x="55" y="3"/>
                  <a:pt x="55" y="3"/>
                </a:cubicBezTo>
                <a:cubicBezTo>
                  <a:pt x="53" y="0"/>
                  <a:pt x="49" y="0"/>
                  <a:pt x="46" y="3"/>
                </a:cubicBezTo>
                <a:cubicBezTo>
                  <a:pt x="44" y="5"/>
                  <a:pt x="44" y="9"/>
                  <a:pt x="46" y="12"/>
                </a:cubicBezTo>
                <a:cubicBezTo>
                  <a:pt x="77" y="43"/>
                  <a:pt x="77" y="43"/>
                  <a:pt x="77" y="43"/>
                </a:cubicBezTo>
                <a:cubicBezTo>
                  <a:pt x="6" y="43"/>
                  <a:pt x="6" y="43"/>
                  <a:pt x="6" y="43"/>
                </a:cubicBezTo>
                <a:cubicBezTo>
                  <a:pt x="3" y="43"/>
                  <a:pt x="0" y="46"/>
                  <a:pt x="0" y="49"/>
                </a:cubicBezTo>
                <a:cubicBezTo>
                  <a:pt x="0" y="53"/>
                  <a:pt x="3" y="55"/>
                  <a:pt x="6" y="55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05" name="Freeform 13"/>
          <p:cNvSpPr>
            <a:spLocks noEditPoints="1"/>
          </p:cNvSpPr>
          <p:nvPr/>
        </p:nvSpPr>
        <p:spPr bwMode="auto">
          <a:xfrm>
            <a:off x="4637701" y="2572703"/>
            <a:ext cx="241159" cy="314207"/>
          </a:xfrm>
          <a:custGeom>
            <a:avLst/>
            <a:gdLst/>
            <a:ahLst/>
            <a:cxnLst>
              <a:cxn ang="0">
                <a:pos x="51" y="28"/>
              </a:cxn>
              <a:cxn ang="0">
                <a:pos x="51" y="39"/>
              </a:cxn>
              <a:cxn ang="0">
                <a:pos x="57" y="42"/>
              </a:cxn>
              <a:cxn ang="0">
                <a:pos x="74" y="24"/>
              </a:cxn>
              <a:cxn ang="0">
                <a:pos x="74" y="19"/>
              </a:cxn>
              <a:cxn ang="0">
                <a:pos x="57" y="2"/>
              </a:cxn>
              <a:cxn ang="0">
                <a:pos x="51" y="4"/>
              </a:cxn>
              <a:cxn ang="0">
                <a:pos x="51" y="15"/>
              </a:cxn>
              <a:cxn ang="0">
                <a:pos x="0" y="66"/>
              </a:cxn>
              <a:cxn ang="0">
                <a:pos x="4" y="85"/>
              </a:cxn>
              <a:cxn ang="0">
                <a:pos x="14" y="87"/>
              </a:cxn>
              <a:cxn ang="0">
                <a:pos x="16" y="80"/>
              </a:cxn>
              <a:cxn ang="0">
                <a:pos x="13" y="66"/>
              </a:cxn>
              <a:cxn ang="0">
                <a:pos x="51" y="28"/>
              </a:cxn>
              <a:cxn ang="0">
                <a:pos x="88" y="45"/>
              </a:cxn>
              <a:cxn ang="0">
                <a:pos x="87" y="52"/>
              </a:cxn>
              <a:cxn ang="0">
                <a:pos x="89" y="66"/>
              </a:cxn>
              <a:cxn ang="0">
                <a:pos x="51" y="104"/>
              </a:cxn>
              <a:cxn ang="0">
                <a:pos x="51" y="93"/>
              </a:cxn>
              <a:cxn ang="0">
                <a:pos x="46" y="91"/>
              </a:cxn>
              <a:cxn ang="0">
                <a:pos x="28" y="108"/>
              </a:cxn>
              <a:cxn ang="0">
                <a:pos x="28" y="113"/>
              </a:cxn>
              <a:cxn ang="0">
                <a:pos x="46" y="131"/>
              </a:cxn>
              <a:cxn ang="0">
                <a:pos x="51" y="128"/>
              </a:cxn>
              <a:cxn ang="0">
                <a:pos x="51" y="117"/>
              </a:cxn>
              <a:cxn ang="0">
                <a:pos x="102" y="66"/>
              </a:cxn>
              <a:cxn ang="0">
                <a:pos x="98" y="47"/>
              </a:cxn>
              <a:cxn ang="0">
                <a:pos x="88" y="45"/>
              </a:cxn>
            </a:cxnLst>
            <a:rect l="0" t="0" r="r" b="b"/>
            <a:pathLst>
              <a:path w="102" h="133">
                <a:moveTo>
                  <a:pt x="51" y="28"/>
                </a:moveTo>
                <a:cubicBezTo>
                  <a:pt x="51" y="39"/>
                  <a:pt x="51" y="39"/>
                  <a:pt x="51" y="39"/>
                </a:cubicBezTo>
                <a:cubicBezTo>
                  <a:pt x="51" y="42"/>
                  <a:pt x="55" y="44"/>
                  <a:pt x="57" y="42"/>
                </a:cubicBezTo>
                <a:cubicBezTo>
                  <a:pt x="74" y="24"/>
                  <a:pt x="74" y="24"/>
                  <a:pt x="74" y="24"/>
                </a:cubicBezTo>
                <a:cubicBezTo>
                  <a:pt x="76" y="23"/>
                  <a:pt x="76" y="21"/>
                  <a:pt x="74" y="19"/>
                </a:cubicBezTo>
                <a:cubicBezTo>
                  <a:pt x="57" y="2"/>
                  <a:pt x="57" y="2"/>
                  <a:pt x="57" y="2"/>
                </a:cubicBezTo>
                <a:cubicBezTo>
                  <a:pt x="55" y="0"/>
                  <a:pt x="51" y="1"/>
                  <a:pt x="51" y="4"/>
                </a:cubicBezTo>
                <a:cubicBezTo>
                  <a:pt x="51" y="15"/>
                  <a:pt x="51" y="15"/>
                  <a:pt x="51" y="15"/>
                </a:cubicBezTo>
                <a:cubicBezTo>
                  <a:pt x="23" y="15"/>
                  <a:pt x="0" y="38"/>
                  <a:pt x="0" y="66"/>
                </a:cubicBezTo>
                <a:cubicBezTo>
                  <a:pt x="0" y="73"/>
                  <a:pt x="2" y="79"/>
                  <a:pt x="4" y="85"/>
                </a:cubicBezTo>
                <a:cubicBezTo>
                  <a:pt x="6" y="89"/>
                  <a:pt x="11" y="90"/>
                  <a:pt x="14" y="87"/>
                </a:cubicBezTo>
                <a:cubicBezTo>
                  <a:pt x="16" y="85"/>
                  <a:pt x="17" y="83"/>
                  <a:pt x="16" y="80"/>
                </a:cubicBezTo>
                <a:cubicBezTo>
                  <a:pt x="14" y="76"/>
                  <a:pt x="13" y="71"/>
                  <a:pt x="13" y="66"/>
                </a:cubicBezTo>
                <a:cubicBezTo>
                  <a:pt x="13" y="45"/>
                  <a:pt x="30" y="28"/>
                  <a:pt x="51" y="28"/>
                </a:cubicBezTo>
                <a:close/>
                <a:moveTo>
                  <a:pt x="88" y="45"/>
                </a:moveTo>
                <a:cubicBezTo>
                  <a:pt x="86" y="47"/>
                  <a:pt x="86" y="50"/>
                  <a:pt x="87" y="52"/>
                </a:cubicBezTo>
                <a:cubicBezTo>
                  <a:pt x="88" y="56"/>
                  <a:pt x="89" y="61"/>
                  <a:pt x="89" y="66"/>
                </a:cubicBezTo>
                <a:cubicBezTo>
                  <a:pt x="89" y="87"/>
                  <a:pt x="72" y="104"/>
                  <a:pt x="51" y="104"/>
                </a:cubicBezTo>
                <a:cubicBezTo>
                  <a:pt x="51" y="93"/>
                  <a:pt x="51" y="93"/>
                  <a:pt x="51" y="93"/>
                </a:cubicBezTo>
                <a:cubicBezTo>
                  <a:pt x="51" y="90"/>
                  <a:pt x="48" y="89"/>
                  <a:pt x="46" y="91"/>
                </a:cubicBezTo>
                <a:cubicBezTo>
                  <a:pt x="28" y="108"/>
                  <a:pt x="28" y="108"/>
                  <a:pt x="28" y="108"/>
                </a:cubicBezTo>
                <a:cubicBezTo>
                  <a:pt x="27" y="110"/>
                  <a:pt x="27" y="112"/>
                  <a:pt x="28" y="113"/>
                </a:cubicBezTo>
                <a:cubicBezTo>
                  <a:pt x="46" y="131"/>
                  <a:pt x="46" y="131"/>
                  <a:pt x="46" y="131"/>
                </a:cubicBezTo>
                <a:cubicBezTo>
                  <a:pt x="48" y="133"/>
                  <a:pt x="51" y="131"/>
                  <a:pt x="51" y="128"/>
                </a:cubicBezTo>
                <a:cubicBezTo>
                  <a:pt x="51" y="117"/>
                  <a:pt x="51" y="117"/>
                  <a:pt x="51" y="117"/>
                </a:cubicBezTo>
                <a:cubicBezTo>
                  <a:pt x="79" y="117"/>
                  <a:pt x="102" y="94"/>
                  <a:pt x="102" y="66"/>
                </a:cubicBezTo>
                <a:cubicBezTo>
                  <a:pt x="102" y="60"/>
                  <a:pt x="101" y="53"/>
                  <a:pt x="98" y="47"/>
                </a:cubicBezTo>
                <a:cubicBezTo>
                  <a:pt x="97" y="43"/>
                  <a:pt x="91" y="42"/>
                  <a:pt x="88" y="45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07" name="Freeform 15"/>
          <p:cNvSpPr>
            <a:spLocks noEditPoints="1"/>
          </p:cNvSpPr>
          <p:nvPr/>
        </p:nvSpPr>
        <p:spPr bwMode="auto">
          <a:xfrm>
            <a:off x="3160513" y="3266948"/>
            <a:ext cx="300198" cy="269178"/>
          </a:xfrm>
          <a:custGeom>
            <a:avLst/>
            <a:gdLst/>
            <a:ahLst/>
            <a:cxnLst>
              <a:cxn ang="0">
                <a:pos x="63" y="13"/>
              </a:cxn>
              <a:cxn ang="0">
                <a:pos x="13" y="0"/>
              </a:cxn>
              <a:cxn ang="0">
                <a:pos x="0" y="102"/>
              </a:cxn>
              <a:cxn ang="0">
                <a:pos x="114" y="114"/>
              </a:cxn>
              <a:cxn ang="0">
                <a:pos x="127" y="38"/>
              </a:cxn>
              <a:cxn ang="0">
                <a:pos x="63" y="25"/>
              </a:cxn>
              <a:cxn ang="0">
                <a:pos x="13" y="102"/>
              </a:cxn>
              <a:cxn ang="0">
                <a:pos x="25" y="89"/>
              </a:cxn>
              <a:cxn ang="0">
                <a:pos x="25" y="76"/>
              </a:cxn>
              <a:cxn ang="0">
                <a:pos x="13" y="63"/>
              </a:cxn>
              <a:cxn ang="0">
                <a:pos x="25" y="76"/>
              </a:cxn>
              <a:cxn ang="0">
                <a:pos x="13" y="51"/>
              </a:cxn>
              <a:cxn ang="0">
                <a:pos x="25" y="38"/>
              </a:cxn>
              <a:cxn ang="0">
                <a:pos x="25" y="25"/>
              </a:cxn>
              <a:cxn ang="0">
                <a:pos x="13" y="13"/>
              </a:cxn>
              <a:cxn ang="0">
                <a:pos x="25" y="25"/>
              </a:cxn>
              <a:cxn ang="0">
                <a:pos x="38" y="102"/>
              </a:cxn>
              <a:cxn ang="0">
                <a:pos x="51" y="89"/>
              </a:cxn>
              <a:cxn ang="0">
                <a:pos x="51" y="76"/>
              </a:cxn>
              <a:cxn ang="0">
                <a:pos x="38" y="63"/>
              </a:cxn>
              <a:cxn ang="0">
                <a:pos x="51" y="76"/>
              </a:cxn>
              <a:cxn ang="0">
                <a:pos x="38" y="51"/>
              </a:cxn>
              <a:cxn ang="0">
                <a:pos x="51" y="38"/>
              </a:cxn>
              <a:cxn ang="0">
                <a:pos x="51" y="25"/>
              </a:cxn>
              <a:cxn ang="0">
                <a:pos x="38" y="13"/>
              </a:cxn>
              <a:cxn ang="0">
                <a:pos x="51" y="25"/>
              </a:cxn>
              <a:cxn ang="0">
                <a:pos x="63" y="102"/>
              </a:cxn>
              <a:cxn ang="0">
                <a:pos x="76" y="89"/>
              </a:cxn>
              <a:cxn ang="0">
                <a:pos x="63" y="76"/>
              </a:cxn>
              <a:cxn ang="0">
                <a:pos x="76" y="63"/>
              </a:cxn>
              <a:cxn ang="0">
                <a:pos x="63" y="51"/>
              </a:cxn>
              <a:cxn ang="0">
                <a:pos x="108" y="38"/>
              </a:cxn>
              <a:cxn ang="0">
                <a:pos x="114" y="95"/>
              </a:cxn>
              <a:cxn ang="0">
                <a:pos x="102" y="51"/>
              </a:cxn>
              <a:cxn ang="0">
                <a:pos x="89" y="63"/>
              </a:cxn>
              <a:cxn ang="0">
                <a:pos x="102" y="51"/>
              </a:cxn>
              <a:cxn ang="0">
                <a:pos x="89" y="76"/>
              </a:cxn>
              <a:cxn ang="0">
                <a:pos x="102" y="89"/>
              </a:cxn>
            </a:cxnLst>
            <a:rect l="0" t="0" r="r" b="b"/>
            <a:pathLst>
              <a:path w="127" h="114">
                <a:moveTo>
                  <a:pt x="63" y="25"/>
                </a:moveTo>
                <a:cubicBezTo>
                  <a:pt x="63" y="13"/>
                  <a:pt x="63" y="13"/>
                  <a:pt x="63" y="13"/>
                </a:cubicBezTo>
                <a:cubicBezTo>
                  <a:pt x="63" y="6"/>
                  <a:pt x="58" y="0"/>
                  <a:pt x="51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6" y="0"/>
                  <a:pt x="0" y="6"/>
                  <a:pt x="0" y="13"/>
                </a:cubicBezTo>
                <a:cubicBezTo>
                  <a:pt x="0" y="102"/>
                  <a:pt x="0" y="102"/>
                  <a:pt x="0" y="102"/>
                </a:cubicBezTo>
                <a:cubicBezTo>
                  <a:pt x="0" y="109"/>
                  <a:pt x="6" y="114"/>
                  <a:pt x="13" y="114"/>
                </a:cubicBezTo>
                <a:cubicBezTo>
                  <a:pt x="114" y="114"/>
                  <a:pt x="114" y="114"/>
                  <a:pt x="114" y="114"/>
                </a:cubicBezTo>
                <a:cubicBezTo>
                  <a:pt x="121" y="114"/>
                  <a:pt x="127" y="109"/>
                  <a:pt x="127" y="102"/>
                </a:cubicBezTo>
                <a:cubicBezTo>
                  <a:pt x="127" y="38"/>
                  <a:pt x="127" y="38"/>
                  <a:pt x="127" y="38"/>
                </a:cubicBezTo>
                <a:cubicBezTo>
                  <a:pt x="127" y="31"/>
                  <a:pt x="121" y="25"/>
                  <a:pt x="114" y="25"/>
                </a:cubicBezTo>
                <a:lnTo>
                  <a:pt x="63" y="25"/>
                </a:lnTo>
                <a:close/>
                <a:moveTo>
                  <a:pt x="25" y="102"/>
                </a:moveTo>
                <a:cubicBezTo>
                  <a:pt x="13" y="102"/>
                  <a:pt x="13" y="102"/>
                  <a:pt x="13" y="102"/>
                </a:cubicBezTo>
                <a:cubicBezTo>
                  <a:pt x="13" y="89"/>
                  <a:pt x="13" y="89"/>
                  <a:pt x="13" y="89"/>
                </a:cubicBezTo>
                <a:cubicBezTo>
                  <a:pt x="25" y="89"/>
                  <a:pt x="25" y="89"/>
                  <a:pt x="25" y="89"/>
                </a:cubicBezTo>
                <a:lnTo>
                  <a:pt x="25" y="102"/>
                </a:lnTo>
                <a:close/>
                <a:moveTo>
                  <a:pt x="25" y="76"/>
                </a:moveTo>
                <a:cubicBezTo>
                  <a:pt x="13" y="76"/>
                  <a:pt x="13" y="76"/>
                  <a:pt x="13" y="76"/>
                </a:cubicBezTo>
                <a:cubicBezTo>
                  <a:pt x="13" y="63"/>
                  <a:pt x="13" y="63"/>
                  <a:pt x="13" y="63"/>
                </a:cubicBezTo>
                <a:cubicBezTo>
                  <a:pt x="25" y="63"/>
                  <a:pt x="25" y="63"/>
                  <a:pt x="25" y="63"/>
                </a:cubicBezTo>
                <a:lnTo>
                  <a:pt x="25" y="76"/>
                </a:lnTo>
                <a:close/>
                <a:moveTo>
                  <a:pt x="25" y="51"/>
                </a:moveTo>
                <a:cubicBezTo>
                  <a:pt x="13" y="51"/>
                  <a:pt x="13" y="51"/>
                  <a:pt x="13" y="51"/>
                </a:cubicBezTo>
                <a:cubicBezTo>
                  <a:pt x="13" y="38"/>
                  <a:pt x="13" y="38"/>
                  <a:pt x="13" y="38"/>
                </a:cubicBezTo>
                <a:cubicBezTo>
                  <a:pt x="25" y="38"/>
                  <a:pt x="25" y="38"/>
                  <a:pt x="25" y="38"/>
                </a:cubicBezTo>
                <a:lnTo>
                  <a:pt x="25" y="51"/>
                </a:lnTo>
                <a:close/>
                <a:moveTo>
                  <a:pt x="25" y="25"/>
                </a:moveTo>
                <a:cubicBezTo>
                  <a:pt x="13" y="25"/>
                  <a:pt x="13" y="25"/>
                  <a:pt x="13" y="25"/>
                </a:cubicBezTo>
                <a:cubicBezTo>
                  <a:pt x="13" y="13"/>
                  <a:pt x="13" y="13"/>
                  <a:pt x="13" y="13"/>
                </a:cubicBezTo>
                <a:cubicBezTo>
                  <a:pt x="25" y="13"/>
                  <a:pt x="25" y="13"/>
                  <a:pt x="25" y="13"/>
                </a:cubicBezTo>
                <a:lnTo>
                  <a:pt x="25" y="25"/>
                </a:lnTo>
                <a:close/>
                <a:moveTo>
                  <a:pt x="51" y="102"/>
                </a:moveTo>
                <a:cubicBezTo>
                  <a:pt x="38" y="102"/>
                  <a:pt x="38" y="102"/>
                  <a:pt x="38" y="102"/>
                </a:cubicBezTo>
                <a:cubicBezTo>
                  <a:pt x="38" y="89"/>
                  <a:pt x="38" y="89"/>
                  <a:pt x="38" y="89"/>
                </a:cubicBezTo>
                <a:cubicBezTo>
                  <a:pt x="51" y="89"/>
                  <a:pt x="51" y="89"/>
                  <a:pt x="51" y="89"/>
                </a:cubicBezTo>
                <a:lnTo>
                  <a:pt x="51" y="102"/>
                </a:lnTo>
                <a:close/>
                <a:moveTo>
                  <a:pt x="51" y="76"/>
                </a:moveTo>
                <a:cubicBezTo>
                  <a:pt x="38" y="76"/>
                  <a:pt x="38" y="76"/>
                  <a:pt x="38" y="76"/>
                </a:cubicBezTo>
                <a:cubicBezTo>
                  <a:pt x="38" y="63"/>
                  <a:pt x="38" y="63"/>
                  <a:pt x="38" y="63"/>
                </a:cubicBezTo>
                <a:cubicBezTo>
                  <a:pt x="51" y="63"/>
                  <a:pt x="51" y="63"/>
                  <a:pt x="51" y="63"/>
                </a:cubicBezTo>
                <a:lnTo>
                  <a:pt x="51" y="76"/>
                </a:lnTo>
                <a:close/>
                <a:moveTo>
                  <a:pt x="51" y="51"/>
                </a:moveTo>
                <a:cubicBezTo>
                  <a:pt x="38" y="51"/>
                  <a:pt x="38" y="51"/>
                  <a:pt x="38" y="51"/>
                </a:cubicBezTo>
                <a:cubicBezTo>
                  <a:pt x="38" y="38"/>
                  <a:pt x="38" y="38"/>
                  <a:pt x="38" y="38"/>
                </a:cubicBezTo>
                <a:cubicBezTo>
                  <a:pt x="51" y="38"/>
                  <a:pt x="51" y="38"/>
                  <a:pt x="51" y="38"/>
                </a:cubicBezTo>
                <a:lnTo>
                  <a:pt x="51" y="51"/>
                </a:lnTo>
                <a:close/>
                <a:moveTo>
                  <a:pt x="51" y="25"/>
                </a:moveTo>
                <a:cubicBezTo>
                  <a:pt x="38" y="25"/>
                  <a:pt x="38" y="25"/>
                  <a:pt x="38" y="25"/>
                </a:cubicBezTo>
                <a:cubicBezTo>
                  <a:pt x="38" y="13"/>
                  <a:pt x="38" y="13"/>
                  <a:pt x="38" y="13"/>
                </a:cubicBezTo>
                <a:cubicBezTo>
                  <a:pt x="51" y="13"/>
                  <a:pt x="51" y="13"/>
                  <a:pt x="51" y="13"/>
                </a:cubicBezTo>
                <a:lnTo>
                  <a:pt x="51" y="25"/>
                </a:lnTo>
                <a:close/>
                <a:moveTo>
                  <a:pt x="108" y="102"/>
                </a:moveTo>
                <a:cubicBezTo>
                  <a:pt x="63" y="102"/>
                  <a:pt x="63" y="102"/>
                  <a:pt x="63" y="102"/>
                </a:cubicBezTo>
                <a:cubicBezTo>
                  <a:pt x="63" y="89"/>
                  <a:pt x="63" y="89"/>
                  <a:pt x="63" y="89"/>
                </a:cubicBezTo>
                <a:cubicBezTo>
                  <a:pt x="76" y="89"/>
                  <a:pt x="76" y="89"/>
                  <a:pt x="76" y="89"/>
                </a:cubicBezTo>
                <a:cubicBezTo>
                  <a:pt x="76" y="76"/>
                  <a:pt x="76" y="76"/>
                  <a:pt x="76" y="76"/>
                </a:cubicBezTo>
                <a:cubicBezTo>
                  <a:pt x="63" y="76"/>
                  <a:pt x="63" y="76"/>
                  <a:pt x="63" y="76"/>
                </a:cubicBezTo>
                <a:cubicBezTo>
                  <a:pt x="63" y="63"/>
                  <a:pt x="63" y="63"/>
                  <a:pt x="63" y="63"/>
                </a:cubicBezTo>
                <a:cubicBezTo>
                  <a:pt x="76" y="63"/>
                  <a:pt x="76" y="63"/>
                  <a:pt x="76" y="63"/>
                </a:cubicBezTo>
                <a:cubicBezTo>
                  <a:pt x="76" y="51"/>
                  <a:pt x="76" y="51"/>
                  <a:pt x="76" y="51"/>
                </a:cubicBezTo>
                <a:cubicBezTo>
                  <a:pt x="63" y="51"/>
                  <a:pt x="63" y="51"/>
                  <a:pt x="63" y="51"/>
                </a:cubicBezTo>
                <a:cubicBezTo>
                  <a:pt x="63" y="38"/>
                  <a:pt x="63" y="38"/>
                  <a:pt x="63" y="38"/>
                </a:cubicBezTo>
                <a:cubicBezTo>
                  <a:pt x="108" y="38"/>
                  <a:pt x="108" y="38"/>
                  <a:pt x="108" y="38"/>
                </a:cubicBezTo>
                <a:cubicBezTo>
                  <a:pt x="112" y="38"/>
                  <a:pt x="114" y="41"/>
                  <a:pt x="114" y="44"/>
                </a:cubicBezTo>
                <a:cubicBezTo>
                  <a:pt x="114" y="95"/>
                  <a:pt x="114" y="95"/>
                  <a:pt x="114" y="95"/>
                </a:cubicBezTo>
                <a:cubicBezTo>
                  <a:pt x="114" y="99"/>
                  <a:pt x="112" y="102"/>
                  <a:pt x="108" y="102"/>
                </a:cubicBezTo>
                <a:close/>
                <a:moveTo>
                  <a:pt x="102" y="51"/>
                </a:moveTo>
                <a:cubicBezTo>
                  <a:pt x="89" y="51"/>
                  <a:pt x="89" y="51"/>
                  <a:pt x="89" y="51"/>
                </a:cubicBezTo>
                <a:cubicBezTo>
                  <a:pt x="89" y="63"/>
                  <a:pt x="89" y="63"/>
                  <a:pt x="89" y="63"/>
                </a:cubicBezTo>
                <a:cubicBezTo>
                  <a:pt x="102" y="63"/>
                  <a:pt x="102" y="63"/>
                  <a:pt x="102" y="63"/>
                </a:cubicBezTo>
                <a:lnTo>
                  <a:pt x="102" y="51"/>
                </a:lnTo>
                <a:close/>
                <a:moveTo>
                  <a:pt x="102" y="76"/>
                </a:moveTo>
                <a:cubicBezTo>
                  <a:pt x="89" y="76"/>
                  <a:pt x="89" y="76"/>
                  <a:pt x="89" y="76"/>
                </a:cubicBezTo>
                <a:cubicBezTo>
                  <a:pt x="89" y="89"/>
                  <a:pt x="89" y="89"/>
                  <a:pt x="89" y="89"/>
                </a:cubicBezTo>
                <a:cubicBezTo>
                  <a:pt x="102" y="89"/>
                  <a:pt x="102" y="89"/>
                  <a:pt x="102" y="89"/>
                </a:cubicBezTo>
                <a:lnTo>
                  <a:pt x="102" y="76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10" name="Freeform 18"/>
          <p:cNvSpPr>
            <a:spLocks noEditPoints="1"/>
          </p:cNvSpPr>
          <p:nvPr/>
        </p:nvSpPr>
        <p:spPr bwMode="auto">
          <a:xfrm>
            <a:off x="6120219" y="3933190"/>
            <a:ext cx="271179" cy="269178"/>
          </a:xfrm>
          <a:custGeom>
            <a:avLst/>
            <a:gdLst/>
            <a:ahLst/>
            <a:cxnLst>
              <a:cxn ang="0">
                <a:pos x="96" y="102"/>
              </a:cxn>
              <a:cxn ang="0">
                <a:pos x="19" y="102"/>
              </a:cxn>
              <a:cxn ang="0">
                <a:pos x="13" y="95"/>
              </a:cxn>
              <a:cxn ang="0">
                <a:pos x="13" y="19"/>
              </a:cxn>
              <a:cxn ang="0">
                <a:pos x="19" y="13"/>
              </a:cxn>
              <a:cxn ang="0">
                <a:pos x="96" y="13"/>
              </a:cxn>
              <a:cxn ang="0">
                <a:pos x="102" y="19"/>
              </a:cxn>
              <a:cxn ang="0">
                <a:pos x="102" y="95"/>
              </a:cxn>
              <a:cxn ang="0">
                <a:pos x="96" y="102"/>
              </a:cxn>
              <a:cxn ang="0">
                <a:pos x="102" y="0"/>
              </a:cxn>
              <a:cxn ang="0">
                <a:pos x="13" y="0"/>
              </a:cxn>
              <a:cxn ang="0">
                <a:pos x="0" y="13"/>
              </a:cxn>
              <a:cxn ang="0">
                <a:pos x="0" y="102"/>
              </a:cxn>
              <a:cxn ang="0">
                <a:pos x="13" y="114"/>
              </a:cxn>
              <a:cxn ang="0">
                <a:pos x="102" y="114"/>
              </a:cxn>
              <a:cxn ang="0">
                <a:pos x="115" y="102"/>
              </a:cxn>
              <a:cxn ang="0">
                <a:pos x="115" y="13"/>
              </a:cxn>
              <a:cxn ang="0">
                <a:pos x="102" y="0"/>
              </a:cxn>
            </a:cxnLst>
            <a:rect l="0" t="0" r="r" b="b"/>
            <a:pathLst>
              <a:path w="115" h="114">
                <a:moveTo>
                  <a:pt x="96" y="102"/>
                </a:moveTo>
                <a:cubicBezTo>
                  <a:pt x="19" y="102"/>
                  <a:pt x="19" y="102"/>
                  <a:pt x="19" y="102"/>
                </a:cubicBezTo>
                <a:cubicBezTo>
                  <a:pt x="16" y="102"/>
                  <a:pt x="13" y="99"/>
                  <a:pt x="13" y="95"/>
                </a:cubicBezTo>
                <a:cubicBezTo>
                  <a:pt x="13" y="19"/>
                  <a:pt x="13" y="19"/>
                  <a:pt x="13" y="19"/>
                </a:cubicBezTo>
                <a:cubicBezTo>
                  <a:pt x="13" y="15"/>
                  <a:pt x="16" y="13"/>
                  <a:pt x="19" y="13"/>
                </a:cubicBezTo>
                <a:cubicBezTo>
                  <a:pt x="96" y="13"/>
                  <a:pt x="96" y="13"/>
                  <a:pt x="96" y="13"/>
                </a:cubicBezTo>
                <a:cubicBezTo>
                  <a:pt x="99" y="13"/>
                  <a:pt x="102" y="15"/>
                  <a:pt x="102" y="19"/>
                </a:cubicBezTo>
                <a:cubicBezTo>
                  <a:pt x="102" y="95"/>
                  <a:pt x="102" y="95"/>
                  <a:pt x="102" y="95"/>
                </a:cubicBezTo>
                <a:cubicBezTo>
                  <a:pt x="102" y="99"/>
                  <a:pt x="99" y="102"/>
                  <a:pt x="96" y="102"/>
                </a:cubicBezTo>
                <a:close/>
                <a:moveTo>
                  <a:pt x="102" y="0"/>
                </a:moveTo>
                <a:cubicBezTo>
                  <a:pt x="13" y="0"/>
                  <a:pt x="13" y="0"/>
                  <a:pt x="13" y="0"/>
                </a:cubicBezTo>
                <a:cubicBezTo>
                  <a:pt x="6" y="0"/>
                  <a:pt x="0" y="6"/>
                  <a:pt x="0" y="13"/>
                </a:cubicBezTo>
                <a:cubicBezTo>
                  <a:pt x="0" y="102"/>
                  <a:pt x="0" y="102"/>
                  <a:pt x="0" y="102"/>
                </a:cubicBezTo>
                <a:cubicBezTo>
                  <a:pt x="0" y="109"/>
                  <a:pt x="6" y="114"/>
                  <a:pt x="13" y="114"/>
                </a:cubicBezTo>
                <a:cubicBezTo>
                  <a:pt x="102" y="114"/>
                  <a:pt x="102" y="114"/>
                  <a:pt x="102" y="114"/>
                </a:cubicBezTo>
                <a:cubicBezTo>
                  <a:pt x="109" y="114"/>
                  <a:pt x="115" y="109"/>
                  <a:pt x="115" y="102"/>
                </a:cubicBezTo>
                <a:cubicBezTo>
                  <a:pt x="115" y="13"/>
                  <a:pt x="115" y="13"/>
                  <a:pt x="115" y="13"/>
                </a:cubicBezTo>
                <a:cubicBezTo>
                  <a:pt x="115" y="6"/>
                  <a:pt x="109" y="0"/>
                  <a:pt x="102" y="0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11" name="Freeform 19"/>
          <p:cNvSpPr>
            <a:spLocks noEditPoints="1"/>
          </p:cNvSpPr>
          <p:nvPr/>
        </p:nvSpPr>
        <p:spPr bwMode="auto">
          <a:xfrm>
            <a:off x="6857226" y="3933190"/>
            <a:ext cx="271179" cy="269178"/>
          </a:xfrm>
          <a:custGeom>
            <a:avLst/>
            <a:gdLst/>
            <a:ahLst/>
            <a:cxnLst>
              <a:cxn ang="0">
                <a:pos x="102" y="0"/>
              </a:cxn>
              <a:cxn ang="0">
                <a:pos x="13" y="0"/>
              </a:cxn>
              <a:cxn ang="0">
                <a:pos x="0" y="13"/>
              </a:cxn>
              <a:cxn ang="0">
                <a:pos x="0" y="102"/>
              </a:cxn>
              <a:cxn ang="0">
                <a:pos x="13" y="114"/>
              </a:cxn>
              <a:cxn ang="0">
                <a:pos x="102" y="114"/>
              </a:cxn>
              <a:cxn ang="0">
                <a:pos x="115" y="102"/>
              </a:cxn>
              <a:cxn ang="0">
                <a:pos x="115" y="13"/>
              </a:cxn>
              <a:cxn ang="0">
                <a:pos x="102" y="0"/>
              </a:cxn>
              <a:cxn ang="0">
                <a:pos x="50" y="84"/>
              </a:cxn>
              <a:cxn ang="0">
                <a:pos x="41" y="84"/>
              </a:cxn>
              <a:cxn ang="0">
                <a:pos x="18" y="62"/>
              </a:cxn>
              <a:cxn ang="0">
                <a:pos x="18" y="53"/>
              </a:cxn>
              <a:cxn ang="0">
                <a:pos x="27" y="53"/>
              </a:cxn>
              <a:cxn ang="0">
                <a:pos x="45" y="71"/>
              </a:cxn>
              <a:cxn ang="0">
                <a:pos x="89" y="27"/>
              </a:cxn>
              <a:cxn ang="0">
                <a:pos x="98" y="27"/>
              </a:cxn>
              <a:cxn ang="0">
                <a:pos x="98" y="36"/>
              </a:cxn>
              <a:cxn ang="0">
                <a:pos x="50" y="84"/>
              </a:cxn>
            </a:cxnLst>
            <a:rect l="0" t="0" r="r" b="b"/>
            <a:pathLst>
              <a:path w="115" h="114">
                <a:moveTo>
                  <a:pt x="102" y="0"/>
                </a:moveTo>
                <a:cubicBezTo>
                  <a:pt x="13" y="0"/>
                  <a:pt x="13" y="0"/>
                  <a:pt x="13" y="0"/>
                </a:cubicBezTo>
                <a:cubicBezTo>
                  <a:pt x="6" y="0"/>
                  <a:pt x="0" y="6"/>
                  <a:pt x="0" y="13"/>
                </a:cubicBezTo>
                <a:cubicBezTo>
                  <a:pt x="0" y="102"/>
                  <a:pt x="0" y="102"/>
                  <a:pt x="0" y="102"/>
                </a:cubicBezTo>
                <a:cubicBezTo>
                  <a:pt x="0" y="109"/>
                  <a:pt x="6" y="114"/>
                  <a:pt x="13" y="114"/>
                </a:cubicBezTo>
                <a:cubicBezTo>
                  <a:pt x="102" y="114"/>
                  <a:pt x="102" y="114"/>
                  <a:pt x="102" y="114"/>
                </a:cubicBezTo>
                <a:cubicBezTo>
                  <a:pt x="109" y="114"/>
                  <a:pt x="115" y="109"/>
                  <a:pt x="115" y="102"/>
                </a:cubicBezTo>
                <a:cubicBezTo>
                  <a:pt x="115" y="13"/>
                  <a:pt x="115" y="13"/>
                  <a:pt x="115" y="13"/>
                </a:cubicBezTo>
                <a:cubicBezTo>
                  <a:pt x="115" y="6"/>
                  <a:pt x="109" y="0"/>
                  <a:pt x="102" y="0"/>
                </a:cubicBezTo>
                <a:close/>
                <a:moveTo>
                  <a:pt x="50" y="84"/>
                </a:moveTo>
                <a:cubicBezTo>
                  <a:pt x="47" y="87"/>
                  <a:pt x="43" y="87"/>
                  <a:pt x="41" y="84"/>
                </a:cubicBezTo>
                <a:cubicBezTo>
                  <a:pt x="18" y="62"/>
                  <a:pt x="18" y="62"/>
                  <a:pt x="18" y="62"/>
                </a:cubicBezTo>
                <a:cubicBezTo>
                  <a:pt x="15" y="59"/>
                  <a:pt x="15" y="55"/>
                  <a:pt x="18" y="53"/>
                </a:cubicBezTo>
                <a:cubicBezTo>
                  <a:pt x="20" y="50"/>
                  <a:pt x="24" y="50"/>
                  <a:pt x="27" y="53"/>
                </a:cubicBezTo>
                <a:cubicBezTo>
                  <a:pt x="45" y="71"/>
                  <a:pt x="45" y="71"/>
                  <a:pt x="45" y="71"/>
                </a:cubicBezTo>
                <a:cubicBezTo>
                  <a:pt x="89" y="27"/>
                  <a:pt x="89" y="27"/>
                  <a:pt x="89" y="27"/>
                </a:cubicBezTo>
                <a:cubicBezTo>
                  <a:pt x="91" y="25"/>
                  <a:pt x="95" y="25"/>
                  <a:pt x="98" y="27"/>
                </a:cubicBezTo>
                <a:cubicBezTo>
                  <a:pt x="100" y="30"/>
                  <a:pt x="100" y="34"/>
                  <a:pt x="98" y="36"/>
                </a:cubicBezTo>
                <a:lnTo>
                  <a:pt x="50" y="84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14" name="Freeform 22"/>
          <p:cNvSpPr>
            <a:spLocks/>
          </p:cNvSpPr>
          <p:nvPr/>
        </p:nvSpPr>
        <p:spPr bwMode="auto">
          <a:xfrm>
            <a:off x="3210046" y="2629740"/>
            <a:ext cx="201133" cy="200132"/>
          </a:xfrm>
          <a:custGeom>
            <a:avLst/>
            <a:gdLst/>
            <a:ahLst/>
            <a:cxnLst>
              <a:cxn ang="0">
                <a:pos x="83" y="2"/>
              </a:cxn>
              <a:cxn ang="0">
                <a:pos x="74" y="2"/>
              </a:cxn>
              <a:cxn ang="0">
                <a:pos x="43" y="33"/>
              </a:cxn>
              <a:cxn ang="0">
                <a:pos x="11" y="2"/>
              </a:cxn>
              <a:cxn ang="0">
                <a:pos x="2" y="2"/>
              </a:cxn>
              <a:cxn ang="0">
                <a:pos x="2" y="11"/>
              </a:cxn>
              <a:cxn ang="0">
                <a:pos x="34" y="42"/>
              </a:cxn>
              <a:cxn ang="0">
                <a:pos x="2" y="73"/>
              </a:cxn>
              <a:cxn ang="0">
                <a:pos x="2" y="82"/>
              </a:cxn>
              <a:cxn ang="0">
                <a:pos x="11" y="82"/>
              </a:cxn>
              <a:cxn ang="0">
                <a:pos x="43" y="51"/>
              </a:cxn>
              <a:cxn ang="0">
                <a:pos x="74" y="82"/>
              </a:cxn>
              <a:cxn ang="0">
                <a:pos x="83" y="82"/>
              </a:cxn>
              <a:cxn ang="0">
                <a:pos x="83" y="73"/>
              </a:cxn>
              <a:cxn ang="0">
                <a:pos x="52" y="42"/>
              </a:cxn>
              <a:cxn ang="0">
                <a:pos x="83" y="11"/>
              </a:cxn>
              <a:cxn ang="0">
                <a:pos x="83" y="2"/>
              </a:cxn>
            </a:cxnLst>
            <a:rect l="0" t="0" r="r" b="b"/>
            <a:pathLst>
              <a:path w="85" h="85">
                <a:moveTo>
                  <a:pt x="83" y="2"/>
                </a:moveTo>
                <a:cubicBezTo>
                  <a:pt x="80" y="0"/>
                  <a:pt x="76" y="0"/>
                  <a:pt x="74" y="2"/>
                </a:cubicBezTo>
                <a:cubicBezTo>
                  <a:pt x="43" y="33"/>
                  <a:pt x="43" y="33"/>
                  <a:pt x="43" y="33"/>
                </a:cubicBezTo>
                <a:cubicBezTo>
                  <a:pt x="11" y="2"/>
                  <a:pt x="11" y="2"/>
                  <a:pt x="11" y="2"/>
                </a:cubicBezTo>
                <a:cubicBezTo>
                  <a:pt x="9" y="0"/>
                  <a:pt x="5" y="0"/>
                  <a:pt x="2" y="2"/>
                </a:cubicBezTo>
                <a:cubicBezTo>
                  <a:pt x="0" y="5"/>
                  <a:pt x="0" y="9"/>
                  <a:pt x="2" y="11"/>
                </a:cubicBezTo>
                <a:cubicBezTo>
                  <a:pt x="34" y="42"/>
                  <a:pt x="34" y="42"/>
                  <a:pt x="34" y="42"/>
                </a:cubicBezTo>
                <a:cubicBezTo>
                  <a:pt x="2" y="73"/>
                  <a:pt x="2" y="73"/>
                  <a:pt x="2" y="73"/>
                </a:cubicBezTo>
                <a:cubicBezTo>
                  <a:pt x="0" y="76"/>
                  <a:pt x="0" y="80"/>
                  <a:pt x="2" y="82"/>
                </a:cubicBezTo>
                <a:cubicBezTo>
                  <a:pt x="5" y="85"/>
                  <a:pt x="9" y="85"/>
                  <a:pt x="11" y="82"/>
                </a:cubicBezTo>
                <a:cubicBezTo>
                  <a:pt x="43" y="51"/>
                  <a:pt x="43" y="51"/>
                  <a:pt x="43" y="51"/>
                </a:cubicBezTo>
                <a:cubicBezTo>
                  <a:pt x="74" y="82"/>
                  <a:pt x="74" y="82"/>
                  <a:pt x="74" y="82"/>
                </a:cubicBezTo>
                <a:cubicBezTo>
                  <a:pt x="76" y="85"/>
                  <a:pt x="80" y="85"/>
                  <a:pt x="83" y="82"/>
                </a:cubicBezTo>
                <a:cubicBezTo>
                  <a:pt x="85" y="80"/>
                  <a:pt x="85" y="76"/>
                  <a:pt x="83" y="73"/>
                </a:cubicBezTo>
                <a:cubicBezTo>
                  <a:pt x="52" y="42"/>
                  <a:pt x="52" y="42"/>
                  <a:pt x="52" y="42"/>
                </a:cubicBezTo>
                <a:cubicBezTo>
                  <a:pt x="83" y="11"/>
                  <a:pt x="83" y="11"/>
                  <a:pt x="83" y="11"/>
                </a:cubicBezTo>
                <a:cubicBezTo>
                  <a:pt x="85" y="9"/>
                  <a:pt x="85" y="5"/>
                  <a:pt x="83" y="2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16" name="Freeform 24"/>
          <p:cNvSpPr>
            <a:spLocks noEditPoints="1"/>
          </p:cNvSpPr>
          <p:nvPr/>
        </p:nvSpPr>
        <p:spPr bwMode="auto">
          <a:xfrm>
            <a:off x="7573798" y="3249937"/>
            <a:ext cx="241160" cy="303201"/>
          </a:xfrm>
          <a:custGeom>
            <a:avLst/>
            <a:gdLst/>
            <a:ahLst/>
            <a:cxnLst>
              <a:cxn ang="0">
                <a:pos x="68" y="4"/>
              </a:cxn>
              <a:cxn ang="0">
                <a:pos x="59" y="0"/>
              </a:cxn>
              <a:cxn ang="0">
                <a:pos x="13" y="0"/>
              </a:cxn>
              <a:cxn ang="0">
                <a:pos x="0" y="13"/>
              </a:cxn>
              <a:cxn ang="0">
                <a:pos x="0" y="115"/>
              </a:cxn>
              <a:cxn ang="0">
                <a:pos x="13" y="128"/>
              </a:cxn>
              <a:cxn ang="0">
                <a:pos x="89" y="128"/>
              </a:cxn>
              <a:cxn ang="0">
                <a:pos x="102" y="115"/>
              </a:cxn>
              <a:cxn ang="0">
                <a:pos x="102" y="44"/>
              </a:cxn>
              <a:cxn ang="0">
                <a:pos x="98" y="35"/>
              </a:cxn>
              <a:cxn ang="0">
                <a:pos x="68" y="4"/>
              </a:cxn>
              <a:cxn ang="0">
                <a:pos x="70" y="102"/>
              </a:cxn>
              <a:cxn ang="0">
                <a:pos x="32" y="102"/>
              </a:cxn>
              <a:cxn ang="0">
                <a:pos x="26" y="96"/>
              </a:cxn>
              <a:cxn ang="0">
                <a:pos x="32" y="89"/>
              </a:cxn>
              <a:cxn ang="0">
                <a:pos x="70" y="89"/>
              </a:cxn>
              <a:cxn ang="0">
                <a:pos x="77" y="96"/>
              </a:cxn>
              <a:cxn ang="0">
                <a:pos x="70" y="102"/>
              </a:cxn>
              <a:cxn ang="0">
                <a:pos x="70" y="77"/>
              </a:cxn>
              <a:cxn ang="0">
                <a:pos x="32" y="77"/>
              </a:cxn>
              <a:cxn ang="0">
                <a:pos x="26" y="70"/>
              </a:cxn>
              <a:cxn ang="0">
                <a:pos x="32" y="64"/>
              </a:cxn>
              <a:cxn ang="0">
                <a:pos x="70" y="64"/>
              </a:cxn>
              <a:cxn ang="0">
                <a:pos x="77" y="70"/>
              </a:cxn>
              <a:cxn ang="0">
                <a:pos x="70" y="77"/>
              </a:cxn>
              <a:cxn ang="0">
                <a:pos x="57" y="39"/>
              </a:cxn>
              <a:cxn ang="0">
                <a:pos x="57" y="10"/>
              </a:cxn>
              <a:cxn ang="0">
                <a:pos x="92" y="45"/>
              </a:cxn>
              <a:cxn ang="0">
                <a:pos x="64" y="45"/>
              </a:cxn>
              <a:cxn ang="0">
                <a:pos x="57" y="39"/>
              </a:cxn>
            </a:cxnLst>
            <a:rect l="0" t="0" r="r" b="b"/>
            <a:pathLst>
              <a:path w="102" h="128">
                <a:moveTo>
                  <a:pt x="68" y="4"/>
                </a:moveTo>
                <a:cubicBezTo>
                  <a:pt x="65" y="2"/>
                  <a:pt x="62" y="0"/>
                  <a:pt x="59" y="0"/>
                </a:cubicBezTo>
                <a:cubicBezTo>
                  <a:pt x="13" y="0"/>
                  <a:pt x="13" y="0"/>
                  <a:pt x="13" y="0"/>
                </a:cubicBezTo>
                <a:cubicBezTo>
                  <a:pt x="6" y="0"/>
                  <a:pt x="0" y="6"/>
                  <a:pt x="0" y="13"/>
                </a:cubicBezTo>
                <a:cubicBezTo>
                  <a:pt x="0" y="115"/>
                  <a:pt x="0" y="115"/>
                  <a:pt x="0" y="115"/>
                </a:cubicBezTo>
                <a:cubicBezTo>
                  <a:pt x="0" y="122"/>
                  <a:pt x="6" y="128"/>
                  <a:pt x="13" y="128"/>
                </a:cubicBezTo>
                <a:cubicBezTo>
                  <a:pt x="89" y="128"/>
                  <a:pt x="89" y="128"/>
                  <a:pt x="89" y="128"/>
                </a:cubicBezTo>
                <a:cubicBezTo>
                  <a:pt x="96" y="128"/>
                  <a:pt x="102" y="122"/>
                  <a:pt x="102" y="115"/>
                </a:cubicBezTo>
                <a:cubicBezTo>
                  <a:pt x="102" y="44"/>
                  <a:pt x="102" y="44"/>
                  <a:pt x="102" y="44"/>
                </a:cubicBezTo>
                <a:cubicBezTo>
                  <a:pt x="102" y="40"/>
                  <a:pt x="101" y="37"/>
                  <a:pt x="98" y="35"/>
                </a:cubicBezTo>
                <a:lnTo>
                  <a:pt x="68" y="4"/>
                </a:lnTo>
                <a:close/>
                <a:moveTo>
                  <a:pt x="70" y="102"/>
                </a:moveTo>
                <a:cubicBezTo>
                  <a:pt x="32" y="102"/>
                  <a:pt x="32" y="102"/>
                  <a:pt x="32" y="102"/>
                </a:cubicBezTo>
                <a:cubicBezTo>
                  <a:pt x="29" y="102"/>
                  <a:pt x="26" y="99"/>
                  <a:pt x="26" y="96"/>
                </a:cubicBezTo>
                <a:cubicBezTo>
                  <a:pt x="26" y="92"/>
                  <a:pt x="29" y="89"/>
                  <a:pt x="32" y="89"/>
                </a:cubicBezTo>
                <a:cubicBezTo>
                  <a:pt x="70" y="89"/>
                  <a:pt x="70" y="89"/>
                  <a:pt x="70" y="89"/>
                </a:cubicBezTo>
                <a:cubicBezTo>
                  <a:pt x="74" y="89"/>
                  <a:pt x="77" y="92"/>
                  <a:pt x="77" y="96"/>
                </a:cubicBezTo>
                <a:cubicBezTo>
                  <a:pt x="77" y="99"/>
                  <a:pt x="74" y="102"/>
                  <a:pt x="70" y="102"/>
                </a:cubicBezTo>
                <a:close/>
                <a:moveTo>
                  <a:pt x="70" y="77"/>
                </a:moveTo>
                <a:cubicBezTo>
                  <a:pt x="32" y="77"/>
                  <a:pt x="32" y="77"/>
                  <a:pt x="32" y="77"/>
                </a:cubicBezTo>
                <a:cubicBezTo>
                  <a:pt x="29" y="77"/>
                  <a:pt x="26" y="74"/>
                  <a:pt x="26" y="70"/>
                </a:cubicBezTo>
                <a:cubicBezTo>
                  <a:pt x="26" y="67"/>
                  <a:pt x="29" y="64"/>
                  <a:pt x="32" y="64"/>
                </a:cubicBezTo>
                <a:cubicBezTo>
                  <a:pt x="70" y="64"/>
                  <a:pt x="70" y="64"/>
                  <a:pt x="70" y="64"/>
                </a:cubicBezTo>
                <a:cubicBezTo>
                  <a:pt x="74" y="64"/>
                  <a:pt x="77" y="67"/>
                  <a:pt x="77" y="70"/>
                </a:cubicBezTo>
                <a:cubicBezTo>
                  <a:pt x="77" y="74"/>
                  <a:pt x="74" y="77"/>
                  <a:pt x="70" y="77"/>
                </a:cubicBezTo>
                <a:close/>
                <a:moveTo>
                  <a:pt x="57" y="39"/>
                </a:moveTo>
                <a:cubicBezTo>
                  <a:pt x="57" y="10"/>
                  <a:pt x="57" y="10"/>
                  <a:pt x="57" y="10"/>
                </a:cubicBezTo>
                <a:cubicBezTo>
                  <a:pt x="92" y="45"/>
                  <a:pt x="92" y="45"/>
                  <a:pt x="92" y="45"/>
                </a:cubicBezTo>
                <a:cubicBezTo>
                  <a:pt x="64" y="45"/>
                  <a:pt x="64" y="45"/>
                  <a:pt x="64" y="45"/>
                </a:cubicBezTo>
                <a:cubicBezTo>
                  <a:pt x="60" y="45"/>
                  <a:pt x="57" y="42"/>
                  <a:pt x="57" y="39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17" name="Freeform 25"/>
          <p:cNvSpPr>
            <a:spLocks noEditPoints="1"/>
          </p:cNvSpPr>
          <p:nvPr/>
        </p:nvSpPr>
        <p:spPr bwMode="auto">
          <a:xfrm>
            <a:off x="6812195" y="3280957"/>
            <a:ext cx="361240" cy="241160"/>
          </a:xfrm>
          <a:custGeom>
            <a:avLst/>
            <a:gdLst/>
            <a:ahLst/>
            <a:cxnLst>
              <a:cxn ang="0">
                <a:pos x="26" y="19"/>
              </a:cxn>
              <a:cxn ang="0">
                <a:pos x="32" y="13"/>
              </a:cxn>
              <a:cxn ang="0">
                <a:pos x="134" y="13"/>
              </a:cxn>
              <a:cxn ang="0">
                <a:pos x="140" y="6"/>
              </a:cxn>
              <a:cxn ang="0">
                <a:pos x="134" y="0"/>
              </a:cxn>
              <a:cxn ang="0">
                <a:pos x="26" y="0"/>
              </a:cxn>
              <a:cxn ang="0">
                <a:pos x="13" y="13"/>
              </a:cxn>
              <a:cxn ang="0">
                <a:pos x="13" y="83"/>
              </a:cxn>
              <a:cxn ang="0">
                <a:pos x="10" y="83"/>
              </a:cxn>
              <a:cxn ang="0">
                <a:pos x="0" y="92"/>
              </a:cxn>
              <a:cxn ang="0">
                <a:pos x="10" y="102"/>
              </a:cxn>
              <a:cxn ang="0">
                <a:pos x="89" y="102"/>
              </a:cxn>
              <a:cxn ang="0">
                <a:pos x="89" y="83"/>
              </a:cxn>
              <a:cxn ang="0">
                <a:pos x="26" y="83"/>
              </a:cxn>
              <a:cxn ang="0">
                <a:pos x="26" y="19"/>
              </a:cxn>
              <a:cxn ang="0">
                <a:pos x="147" y="26"/>
              </a:cxn>
              <a:cxn ang="0">
                <a:pos x="108" y="26"/>
              </a:cxn>
              <a:cxn ang="0">
                <a:pos x="102" y="32"/>
              </a:cxn>
              <a:cxn ang="0">
                <a:pos x="102" y="95"/>
              </a:cxn>
              <a:cxn ang="0">
                <a:pos x="108" y="102"/>
              </a:cxn>
              <a:cxn ang="0">
                <a:pos x="147" y="102"/>
              </a:cxn>
              <a:cxn ang="0">
                <a:pos x="153" y="95"/>
              </a:cxn>
              <a:cxn ang="0">
                <a:pos x="153" y="32"/>
              </a:cxn>
              <a:cxn ang="0">
                <a:pos x="147" y="26"/>
              </a:cxn>
              <a:cxn ang="0">
                <a:pos x="140" y="83"/>
              </a:cxn>
              <a:cxn ang="0">
                <a:pos x="115" y="83"/>
              </a:cxn>
              <a:cxn ang="0">
                <a:pos x="115" y="38"/>
              </a:cxn>
              <a:cxn ang="0">
                <a:pos x="140" y="38"/>
              </a:cxn>
              <a:cxn ang="0">
                <a:pos x="140" y="83"/>
              </a:cxn>
            </a:cxnLst>
            <a:rect l="0" t="0" r="r" b="b"/>
            <a:pathLst>
              <a:path w="153" h="102">
                <a:moveTo>
                  <a:pt x="26" y="19"/>
                </a:moveTo>
                <a:cubicBezTo>
                  <a:pt x="26" y="16"/>
                  <a:pt x="29" y="13"/>
                  <a:pt x="32" y="13"/>
                </a:cubicBezTo>
                <a:cubicBezTo>
                  <a:pt x="134" y="13"/>
                  <a:pt x="134" y="13"/>
                  <a:pt x="134" y="13"/>
                </a:cubicBezTo>
                <a:cubicBezTo>
                  <a:pt x="137" y="13"/>
                  <a:pt x="140" y="10"/>
                  <a:pt x="140" y="6"/>
                </a:cubicBezTo>
                <a:cubicBezTo>
                  <a:pt x="140" y="3"/>
                  <a:pt x="137" y="0"/>
                  <a:pt x="134" y="0"/>
                </a:cubicBezTo>
                <a:cubicBezTo>
                  <a:pt x="26" y="0"/>
                  <a:pt x="26" y="0"/>
                  <a:pt x="26" y="0"/>
                </a:cubicBezTo>
                <a:cubicBezTo>
                  <a:pt x="19" y="0"/>
                  <a:pt x="13" y="6"/>
                  <a:pt x="13" y="13"/>
                </a:cubicBezTo>
                <a:cubicBezTo>
                  <a:pt x="13" y="83"/>
                  <a:pt x="13" y="83"/>
                  <a:pt x="13" y="83"/>
                </a:cubicBezTo>
                <a:cubicBezTo>
                  <a:pt x="10" y="83"/>
                  <a:pt x="10" y="83"/>
                  <a:pt x="10" y="83"/>
                </a:cubicBezTo>
                <a:cubicBezTo>
                  <a:pt x="5" y="83"/>
                  <a:pt x="0" y="87"/>
                  <a:pt x="0" y="92"/>
                </a:cubicBezTo>
                <a:cubicBezTo>
                  <a:pt x="0" y="98"/>
                  <a:pt x="5" y="102"/>
                  <a:pt x="10" y="102"/>
                </a:cubicBezTo>
                <a:cubicBezTo>
                  <a:pt x="89" y="102"/>
                  <a:pt x="89" y="102"/>
                  <a:pt x="89" y="102"/>
                </a:cubicBezTo>
                <a:cubicBezTo>
                  <a:pt x="89" y="83"/>
                  <a:pt x="89" y="83"/>
                  <a:pt x="89" y="83"/>
                </a:cubicBezTo>
                <a:cubicBezTo>
                  <a:pt x="26" y="83"/>
                  <a:pt x="26" y="83"/>
                  <a:pt x="26" y="83"/>
                </a:cubicBezTo>
                <a:lnTo>
                  <a:pt x="26" y="19"/>
                </a:lnTo>
                <a:close/>
                <a:moveTo>
                  <a:pt x="147" y="26"/>
                </a:moveTo>
                <a:cubicBezTo>
                  <a:pt x="108" y="26"/>
                  <a:pt x="108" y="26"/>
                  <a:pt x="108" y="26"/>
                </a:cubicBezTo>
                <a:cubicBezTo>
                  <a:pt x="105" y="26"/>
                  <a:pt x="102" y="28"/>
                  <a:pt x="102" y="32"/>
                </a:cubicBezTo>
                <a:cubicBezTo>
                  <a:pt x="102" y="95"/>
                  <a:pt x="102" y="95"/>
                  <a:pt x="102" y="95"/>
                </a:cubicBezTo>
                <a:cubicBezTo>
                  <a:pt x="102" y="99"/>
                  <a:pt x="105" y="102"/>
                  <a:pt x="108" y="102"/>
                </a:cubicBezTo>
                <a:cubicBezTo>
                  <a:pt x="147" y="102"/>
                  <a:pt x="147" y="102"/>
                  <a:pt x="147" y="102"/>
                </a:cubicBezTo>
                <a:cubicBezTo>
                  <a:pt x="150" y="102"/>
                  <a:pt x="153" y="99"/>
                  <a:pt x="153" y="95"/>
                </a:cubicBezTo>
                <a:cubicBezTo>
                  <a:pt x="153" y="32"/>
                  <a:pt x="153" y="32"/>
                  <a:pt x="153" y="32"/>
                </a:cubicBezTo>
                <a:cubicBezTo>
                  <a:pt x="153" y="28"/>
                  <a:pt x="150" y="26"/>
                  <a:pt x="147" y="26"/>
                </a:cubicBezTo>
                <a:close/>
                <a:moveTo>
                  <a:pt x="140" y="83"/>
                </a:moveTo>
                <a:cubicBezTo>
                  <a:pt x="115" y="83"/>
                  <a:pt x="115" y="83"/>
                  <a:pt x="115" y="83"/>
                </a:cubicBezTo>
                <a:cubicBezTo>
                  <a:pt x="115" y="38"/>
                  <a:pt x="115" y="38"/>
                  <a:pt x="115" y="38"/>
                </a:cubicBezTo>
                <a:cubicBezTo>
                  <a:pt x="140" y="38"/>
                  <a:pt x="140" y="38"/>
                  <a:pt x="140" y="38"/>
                </a:cubicBezTo>
                <a:lnTo>
                  <a:pt x="140" y="83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18" name="Freeform 26"/>
          <p:cNvSpPr>
            <a:spLocks/>
          </p:cNvSpPr>
          <p:nvPr/>
        </p:nvSpPr>
        <p:spPr bwMode="auto">
          <a:xfrm>
            <a:off x="2445313" y="2633743"/>
            <a:ext cx="255169" cy="192127"/>
          </a:xfrm>
          <a:custGeom>
            <a:avLst/>
            <a:gdLst/>
            <a:ahLst/>
            <a:cxnLst>
              <a:cxn ang="0">
                <a:pos x="34" y="65"/>
              </a:cxn>
              <a:cxn ang="0">
                <a:pos x="12" y="43"/>
              </a:cxn>
              <a:cxn ang="0">
                <a:pos x="3" y="43"/>
              </a:cxn>
              <a:cxn ang="0">
                <a:pos x="3" y="52"/>
              </a:cxn>
              <a:cxn ang="0">
                <a:pos x="30" y="78"/>
              </a:cxn>
              <a:cxn ang="0">
                <a:pos x="38" y="78"/>
              </a:cxn>
              <a:cxn ang="0">
                <a:pos x="106" y="11"/>
              </a:cxn>
              <a:cxn ang="0">
                <a:pos x="106" y="2"/>
              </a:cxn>
              <a:cxn ang="0">
                <a:pos x="97" y="2"/>
              </a:cxn>
              <a:cxn ang="0">
                <a:pos x="34" y="65"/>
              </a:cxn>
            </a:cxnLst>
            <a:rect l="0" t="0" r="r" b="b"/>
            <a:pathLst>
              <a:path w="108" h="81">
                <a:moveTo>
                  <a:pt x="34" y="65"/>
                </a:moveTo>
                <a:cubicBezTo>
                  <a:pt x="12" y="43"/>
                  <a:pt x="12" y="43"/>
                  <a:pt x="12" y="43"/>
                </a:cubicBezTo>
                <a:cubicBezTo>
                  <a:pt x="9" y="40"/>
                  <a:pt x="5" y="40"/>
                  <a:pt x="3" y="43"/>
                </a:cubicBezTo>
                <a:cubicBezTo>
                  <a:pt x="0" y="45"/>
                  <a:pt x="0" y="49"/>
                  <a:pt x="3" y="52"/>
                </a:cubicBezTo>
                <a:cubicBezTo>
                  <a:pt x="30" y="78"/>
                  <a:pt x="30" y="78"/>
                  <a:pt x="30" y="78"/>
                </a:cubicBezTo>
                <a:cubicBezTo>
                  <a:pt x="32" y="81"/>
                  <a:pt x="36" y="81"/>
                  <a:pt x="38" y="78"/>
                </a:cubicBezTo>
                <a:cubicBezTo>
                  <a:pt x="106" y="11"/>
                  <a:pt x="106" y="11"/>
                  <a:pt x="106" y="11"/>
                </a:cubicBezTo>
                <a:cubicBezTo>
                  <a:pt x="108" y="8"/>
                  <a:pt x="108" y="4"/>
                  <a:pt x="106" y="2"/>
                </a:cubicBezTo>
                <a:cubicBezTo>
                  <a:pt x="103" y="0"/>
                  <a:pt x="99" y="0"/>
                  <a:pt x="97" y="2"/>
                </a:cubicBezTo>
                <a:lnTo>
                  <a:pt x="34" y="65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25" name="Freeform 33"/>
          <p:cNvSpPr>
            <a:spLocks noEditPoints="1"/>
          </p:cNvSpPr>
          <p:nvPr/>
        </p:nvSpPr>
        <p:spPr bwMode="auto">
          <a:xfrm>
            <a:off x="8332863" y="2578206"/>
            <a:ext cx="274181" cy="303201"/>
          </a:xfrm>
          <a:custGeom>
            <a:avLst/>
            <a:gdLst/>
            <a:ahLst/>
            <a:cxnLst>
              <a:cxn ang="0">
                <a:pos x="94" y="16"/>
              </a:cxn>
              <a:cxn ang="0">
                <a:pos x="23" y="16"/>
              </a:cxn>
              <a:cxn ang="0">
                <a:pos x="20" y="10"/>
              </a:cxn>
              <a:cxn ang="0">
                <a:pos x="96" y="10"/>
              </a:cxn>
              <a:cxn ang="0">
                <a:pos x="95" y="16"/>
              </a:cxn>
              <a:cxn ang="0">
                <a:pos x="2" y="49"/>
              </a:cxn>
              <a:cxn ang="0">
                <a:pos x="25" y="24"/>
              </a:cxn>
              <a:cxn ang="0">
                <a:pos x="115" y="44"/>
              </a:cxn>
              <a:cxn ang="0">
                <a:pos x="109" y="48"/>
              </a:cxn>
              <a:cxn ang="0">
                <a:pos x="28" y="29"/>
              </a:cxn>
              <a:cxn ang="0">
                <a:pos x="4" y="49"/>
              </a:cxn>
              <a:cxn ang="0">
                <a:pos x="42" y="125"/>
              </a:cxn>
              <a:cxn ang="0">
                <a:pos x="22" y="81"/>
              </a:cxn>
              <a:cxn ang="0">
                <a:pos x="94" y="81"/>
              </a:cxn>
              <a:cxn ang="0">
                <a:pos x="88" y="81"/>
              </a:cxn>
              <a:cxn ang="0">
                <a:pos x="28" y="81"/>
              </a:cxn>
              <a:cxn ang="0">
                <a:pos x="46" y="121"/>
              </a:cxn>
              <a:cxn ang="0">
                <a:pos x="44" y="126"/>
              </a:cxn>
              <a:cxn ang="0">
                <a:pos x="70" y="109"/>
              </a:cxn>
              <a:cxn ang="0">
                <a:pos x="58" y="78"/>
              </a:cxn>
              <a:cxn ang="0">
                <a:pos x="73" y="104"/>
              </a:cxn>
              <a:cxn ang="0">
                <a:pos x="96" y="107"/>
              </a:cxn>
              <a:cxn ang="0">
                <a:pos x="97" y="114"/>
              </a:cxn>
              <a:cxn ang="0">
                <a:pos x="77" y="128"/>
              </a:cxn>
              <a:cxn ang="0">
                <a:pos x="52" y="114"/>
              </a:cxn>
              <a:cxn ang="0">
                <a:pos x="58" y="62"/>
              </a:cxn>
              <a:cxn ang="0">
                <a:pos x="91" y="93"/>
              </a:cxn>
              <a:cxn ang="0">
                <a:pos x="58" y="37"/>
              </a:cxn>
              <a:cxn ang="0">
                <a:pos x="12" y="81"/>
              </a:cxn>
              <a:cxn ang="0">
                <a:pos x="14" y="108"/>
              </a:cxn>
              <a:cxn ang="0">
                <a:pos x="6" y="81"/>
              </a:cxn>
              <a:cxn ang="0">
                <a:pos x="58" y="31"/>
              </a:cxn>
              <a:cxn ang="0">
                <a:pos x="91" y="100"/>
              </a:cxn>
              <a:cxn ang="0">
                <a:pos x="58" y="68"/>
              </a:cxn>
              <a:cxn ang="0">
                <a:pos x="57" y="110"/>
              </a:cxn>
              <a:cxn ang="0">
                <a:pos x="80" y="125"/>
              </a:cxn>
            </a:cxnLst>
            <a:rect l="0" t="0" r="r" b="b"/>
            <a:pathLst>
              <a:path w="116" h="128">
                <a:moveTo>
                  <a:pt x="95" y="16"/>
                </a:moveTo>
                <a:cubicBezTo>
                  <a:pt x="95" y="16"/>
                  <a:pt x="94" y="16"/>
                  <a:pt x="94" y="16"/>
                </a:cubicBezTo>
                <a:cubicBezTo>
                  <a:pt x="81" y="9"/>
                  <a:pt x="71" y="7"/>
                  <a:pt x="58" y="7"/>
                </a:cubicBezTo>
                <a:cubicBezTo>
                  <a:pt x="46" y="7"/>
                  <a:pt x="34" y="10"/>
                  <a:pt x="23" y="16"/>
                </a:cubicBezTo>
                <a:cubicBezTo>
                  <a:pt x="21" y="17"/>
                  <a:pt x="19" y="16"/>
                  <a:pt x="18" y="14"/>
                </a:cubicBezTo>
                <a:cubicBezTo>
                  <a:pt x="18" y="13"/>
                  <a:pt x="18" y="11"/>
                  <a:pt x="20" y="10"/>
                </a:cubicBezTo>
                <a:cubicBezTo>
                  <a:pt x="32" y="4"/>
                  <a:pt x="44" y="0"/>
                  <a:pt x="58" y="0"/>
                </a:cubicBezTo>
                <a:cubicBezTo>
                  <a:pt x="72" y="0"/>
                  <a:pt x="84" y="3"/>
                  <a:pt x="96" y="10"/>
                </a:cubicBezTo>
                <a:cubicBezTo>
                  <a:pt x="98" y="11"/>
                  <a:pt x="99" y="13"/>
                  <a:pt x="98" y="14"/>
                </a:cubicBezTo>
                <a:cubicBezTo>
                  <a:pt x="97" y="15"/>
                  <a:pt x="96" y="16"/>
                  <a:pt x="95" y="16"/>
                </a:cubicBezTo>
                <a:close/>
                <a:moveTo>
                  <a:pt x="4" y="49"/>
                </a:moveTo>
                <a:cubicBezTo>
                  <a:pt x="3" y="49"/>
                  <a:pt x="3" y="49"/>
                  <a:pt x="2" y="49"/>
                </a:cubicBezTo>
                <a:cubicBezTo>
                  <a:pt x="1" y="48"/>
                  <a:pt x="0" y="46"/>
                  <a:pt x="1" y="44"/>
                </a:cubicBezTo>
                <a:cubicBezTo>
                  <a:pt x="8" y="36"/>
                  <a:pt x="16" y="29"/>
                  <a:pt x="25" y="24"/>
                </a:cubicBezTo>
                <a:cubicBezTo>
                  <a:pt x="45" y="13"/>
                  <a:pt x="71" y="13"/>
                  <a:pt x="91" y="24"/>
                </a:cubicBezTo>
                <a:cubicBezTo>
                  <a:pt x="100" y="28"/>
                  <a:pt x="108" y="35"/>
                  <a:pt x="115" y="44"/>
                </a:cubicBezTo>
                <a:cubicBezTo>
                  <a:pt x="116" y="46"/>
                  <a:pt x="115" y="48"/>
                  <a:pt x="114" y="49"/>
                </a:cubicBezTo>
                <a:cubicBezTo>
                  <a:pt x="112" y="50"/>
                  <a:pt x="110" y="49"/>
                  <a:pt x="109" y="48"/>
                </a:cubicBezTo>
                <a:cubicBezTo>
                  <a:pt x="104" y="40"/>
                  <a:pt x="96" y="34"/>
                  <a:pt x="88" y="29"/>
                </a:cubicBezTo>
                <a:cubicBezTo>
                  <a:pt x="70" y="20"/>
                  <a:pt x="46" y="20"/>
                  <a:pt x="28" y="29"/>
                </a:cubicBezTo>
                <a:cubicBezTo>
                  <a:pt x="19" y="34"/>
                  <a:pt x="12" y="40"/>
                  <a:pt x="7" y="48"/>
                </a:cubicBezTo>
                <a:cubicBezTo>
                  <a:pt x="6" y="49"/>
                  <a:pt x="5" y="49"/>
                  <a:pt x="4" y="49"/>
                </a:cubicBezTo>
                <a:close/>
                <a:moveTo>
                  <a:pt x="44" y="126"/>
                </a:moveTo>
                <a:cubicBezTo>
                  <a:pt x="43" y="126"/>
                  <a:pt x="42" y="126"/>
                  <a:pt x="42" y="125"/>
                </a:cubicBezTo>
                <a:cubicBezTo>
                  <a:pt x="36" y="120"/>
                  <a:pt x="33" y="116"/>
                  <a:pt x="29" y="108"/>
                </a:cubicBezTo>
                <a:cubicBezTo>
                  <a:pt x="24" y="101"/>
                  <a:pt x="22" y="91"/>
                  <a:pt x="22" y="81"/>
                </a:cubicBezTo>
                <a:cubicBezTo>
                  <a:pt x="22" y="62"/>
                  <a:pt x="38" y="47"/>
                  <a:pt x="58" y="47"/>
                </a:cubicBezTo>
                <a:cubicBezTo>
                  <a:pt x="78" y="47"/>
                  <a:pt x="94" y="62"/>
                  <a:pt x="94" y="81"/>
                </a:cubicBezTo>
                <a:cubicBezTo>
                  <a:pt x="94" y="83"/>
                  <a:pt x="93" y="84"/>
                  <a:pt x="91" y="84"/>
                </a:cubicBezTo>
                <a:cubicBezTo>
                  <a:pt x="89" y="84"/>
                  <a:pt x="88" y="83"/>
                  <a:pt x="88" y="81"/>
                </a:cubicBezTo>
                <a:cubicBezTo>
                  <a:pt x="88" y="66"/>
                  <a:pt x="74" y="53"/>
                  <a:pt x="58" y="53"/>
                </a:cubicBezTo>
                <a:cubicBezTo>
                  <a:pt x="42" y="53"/>
                  <a:pt x="28" y="66"/>
                  <a:pt x="28" y="81"/>
                </a:cubicBezTo>
                <a:cubicBezTo>
                  <a:pt x="28" y="90"/>
                  <a:pt x="30" y="99"/>
                  <a:pt x="34" y="105"/>
                </a:cubicBezTo>
                <a:cubicBezTo>
                  <a:pt x="38" y="113"/>
                  <a:pt x="41" y="116"/>
                  <a:pt x="46" y="121"/>
                </a:cubicBezTo>
                <a:cubicBezTo>
                  <a:pt x="47" y="122"/>
                  <a:pt x="47" y="124"/>
                  <a:pt x="46" y="125"/>
                </a:cubicBezTo>
                <a:cubicBezTo>
                  <a:pt x="45" y="126"/>
                  <a:pt x="45" y="126"/>
                  <a:pt x="44" y="126"/>
                </a:cubicBezTo>
                <a:close/>
                <a:moveTo>
                  <a:pt x="89" y="114"/>
                </a:moveTo>
                <a:cubicBezTo>
                  <a:pt x="82" y="114"/>
                  <a:pt x="75" y="113"/>
                  <a:pt x="70" y="109"/>
                </a:cubicBezTo>
                <a:cubicBezTo>
                  <a:pt x="60" y="102"/>
                  <a:pt x="55" y="92"/>
                  <a:pt x="55" y="81"/>
                </a:cubicBezTo>
                <a:cubicBezTo>
                  <a:pt x="55" y="79"/>
                  <a:pt x="56" y="78"/>
                  <a:pt x="58" y="78"/>
                </a:cubicBezTo>
                <a:cubicBezTo>
                  <a:pt x="59" y="78"/>
                  <a:pt x="61" y="79"/>
                  <a:pt x="61" y="81"/>
                </a:cubicBezTo>
                <a:cubicBezTo>
                  <a:pt x="61" y="90"/>
                  <a:pt x="65" y="98"/>
                  <a:pt x="73" y="104"/>
                </a:cubicBezTo>
                <a:cubicBezTo>
                  <a:pt x="78" y="107"/>
                  <a:pt x="83" y="108"/>
                  <a:pt x="89" y="108"/>
                </a:cubicBezTo>
                <a:cubicBezTo>
                  <a:pt x="91" y="108"/>
                  <a:pt x="93" y="108"/>
                  <a:pt x="96" y="107"/>
                </a:cubicBezTo>
                <a:cubicBezTo>
                  <a:pt x="98" y="107"/>
                  <a:pt x="99" y="108"/>
                  <a:pt x="100" y="110"/>
                </a:cubicBezTo>
                <a:cubicBezTo>
                  <a:pt x="100" y="112"/>
                  <a:pt x="99" y="113"/>
                  <a:pt x="97" y="114"/>
                </a:cubicBezTo>
                <a:cubicBezTo>
                  <a:pt x="93" y="114"/>
                  <a:pt x="90" y="114"/>
                  <a:pt x="89" y="114"/>
                </a:cubicBezTo>
                <a:close/>
                <a:moveTo>
                  <a:pt x="77" y="128"/>
                </a:moveTo>
                <a:cubicBezTo>
                  <a:pt x="76" y="128"/>
                  <a:pt x="76" y="128"/>
                  <a:pt x="76" y="127"/>
                </a:cubicBezTo>
                <a:cubicBezTo>
                  <a:pt x="66" y="125"/>
                  <a:pt x="59" y="121"/>
                  <a:pt x="52" y="114"/>
                </a:cubicBezTo>
                <a:cubicBezTo>
                  <a:pt x="43" y="105"/>
                  <a:pt x="38" y="93"/>
                  <a:pt x="38" y="81"/>
                </a:cubicBezTo>
                <a:cubicBezTo>
                  <a:pt x="38" y="71"/>
                  <a:pt x="47" y="62"/>
                  <a:pt x="58" y="62"/>
                </a:cubicBezTo>
                <a:cubicBezTo>
                  <a:pt x="69" y="62"/>
                  <a:pt x="77" y="71"/>
                  <a:pt x="77" y="81"/>
                </a:cubicBezTo>
                <a:cubicBezTo>
                  <a:pt x="77" y="88"/>
                  <a:pt x="83" y="93"/>
                  <a:pt x="91" y="93"/>
                </a:cubicBezTo>
                <a:cubicBezTo>
                  <a:pt x="98" y="93"/>
                  <a:pt x="104" y="88"/>
                  <a:pt x="104" y="81"/>
                </a:cubicBezTo>
                <a:cubicBezTo>
                  <a:pt x="104" y="57"/>
                  <a:pt x="83" y="37"/>
                  <a:pt x="58" y="37"/>
                </a:cubicBezTo>
                <a:cubicBezTo>
                  <a:pt x="40" y="37"/>
                  <a:pt x="23" y="48"/>
                  <a:pt x="16" y="63"/>
                </a:cubicBezTo>
                <a:cubicBezTo>
                  <a:pt x="13" y="68"/>
                  <a:pt x="12" y="74"/>
                  <a:pt x="12" y="81"/>
                </a:cubicBezTo>
                <a:cubicBezTo>
                  <a:pt x="12" y="86"/>
                  <a:pt x="12" y="94"/>
                  <a:pt x="16" y="104"/>
                </a:cubicBezTo>
                <a:cubicBezTo>
                  <a:pt x="17" y="105"/>
                  <a:pt x="16" y="107"/>
                  <a:pt x="14" y="108"/>
                </a:cubicBezTo>
                <a:cubicBezTo>
                  <a:pt x="13" y="109"/>
                  <a:pt x="11" y="108"/>
                  <a:pt x="10" y="106"/>
                </a:cubicBezTo>
                <a:cubicBezTo>
                  <a:pt x="7" y="98"/>
                  <a:pt x="6" y="89"/>
                  <a:pt x="6" y="81"/>
                </a:cubicBezTo>
                <a:cubicBezTo>
                  <a:pt x="6" y="73"/>
                  <a:pt x="7" y="66"/>
                  <a:pt x="10" y="60"/>
                </a:cubicBezTo>
                <a:cubicBezTo>
                  <a:pt x="19" y="43"/>
                  <a:pt x="37" y="31"/>
                  <a:pt x="58" y="31"/>
                </a:cubicBezTo>
                <a:cubicBezTo>
                  <a:pt x="87" y="31"/>
                  <a:pt x="110" y="53"/>
                  <a:pt x="110" y="81"/>
                </a:cubicBezTo>
                <a:cubicBezTo>
                  <a:pt x="110" y="91"/>
                  <a:pt x="102" y="100"/>
                  <a:pt x="91" y="100"/>
                </a:cubicBezTo>
                <a:cubicBezTo>
                  <a:pt x="80" y="100"/>
                  <a:pt x="71" y="91"/>
                  <a:pt x="71" y="81"/>
                </a:cubicBezTo>
                <a:cubicBezTo>
                  <a:pt x="71" y="74"/>
                  <a:pt x="65" y="68"/>
                  <a:pt x="58" y="68"/>
                </a:cubicBezTo>
                <a:cubicBezTo>
                  <a:pt x="51" y="68"/>
                  <a:pt x="45" y="74"/>
                  <a:pt x="45" y="81"/>
                </a:cubicBezTo>
                <a:cubicBezTo>
                  <a:pt x="45" y="92"/>
                  <a:pt x="49" y="102"/>
                  <a:pt x="57" y="110"/>
                </a:cubicBezTo>
                <a:cubicBezTo>
                  <a:pt x="63" y="115"/>
                  <a:pt x="68" y="119"/>
                  <a:pt x="77" y="121"/>
                </a:cubicBezTo>
                <a:cubicBezTo>
                  <a:pt x="79" y="122"/>
                  <a:pt x="80" y="123"/>
                  <a:pt x="80" y="125"/>
                </a:cubicBezTo>
                <a:cubicBezTo>
                  <a:pt x="79" y="127"/>
                  <a:pt x="78" y="128"/>
                  <a:pt x="77" y="128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26" name="Freeform 34"/>
          <p:cNvSpPr>
            <a:spLocks noEditPoints="1"/>
          </p:cNvSpPr>
          <p:nvPr/>
        </p:nvSpPr>
        <p:spPr bwMode="auto">
          <a:xfrm>
            <a:off x="8319854" y="3249937"/>
            <a:ext cx="300199" cy="303201"/>
          </a:xfrm>
          <a:custGeom>
            <a:avLst/>
            <a:gdLst/>
            <a:ahLst/>
            <a:cxnLst>
              <a:cxn ang="0">
                <a:pos x="114" y="26"/>
              </a:cxn>
              <a:cxn ang="0">
                <a:pos x="108" y="26"/>
              </a:cxn>
              <a:cxn ang="0">
                <a:pos x="108" y="77"/>
              </a:cxn>
              <a:cxn ang="0">
                <a:pos x="101" y="83"/>
              </a:cxn>
              <a:cxn ang="0">
                <a:pos x="25" y="83"/>
              </a:cxn>
              <a:cxn ang="0">
                <a:pos x="25" y="89"/>
              </a:cxn>
              <a:cxn ang="0">
                <a:pos x="38" y="102"/>
              </a:cxn>
              <a:cxn ang="0">
                <a:pos x="101" y="102"/>
              </a:cxn>
              <a:cxn ang="0">
                <a:pos x="127" y="128"/>
              </a:cxn>
              <a:cxn ang="0">
                <a:pos x="127" y="39"/>
              </a:cxn>
              <a:cxn ang="0">
                <a:pos x="114" y="26"/>
              </a:cxn>
              <a:cxn ang="0">
                <a:pos x="95" y="58"/>
              </a:cxn>
              <a:cxn ang="0">
                <a:pos x="95" y="13"/>
              </a:cxn>
              <a:cxn ang="0">
                <a:pos x="82" y="0"/>
              </a:cxn>
              <a:cxn ang="0">
                <a:pos x="12" y="0"/>
              </a:cxn>
              <a:cxn ang="0">
                <a:pos x="0" y="13"/>
              </a:cxn>
              <a:cxn ang="0">
                <a:pos x="0" y="96"/>
              </a:cxn>
              <a:cxn ang="0">
                <a:pos x="25" y="70"/>
              </a:cxn>
              <a:cxn ang="0">
                <a:pos x="82" y="70"/>
              </a:cxn>
              <a:cxn ang="0">
                <a:pos x="95" y="58"/>
              </a:cxn>
            </a:cxnLst>
            <a:rect l="0" t="0" r="r" b="b"/>
            <a:pathLst>
              <a:path w="127" h="128">
                <a:moveTo>
                  <a:pt x="114" y="26"/>
                </a:moveTo>
                <a:cubicBezTo>
                  <a:pt x="108" y="26"/>
                  <a:pt x="108" y="26"/>
                  <a:pt x="108" y="26"/>
                </a:cubicBezTo>
                <a:cubicBezTo>
                  <a:pt x="108" y="77"/>
                  <a:pt x="108" y="77"/>
                  <a:pt x="108" y="77"/>
                </a:cubicBezTo>
                <a:cubicBezTo>
                  <a:pt x="108" y="80"/>
                  <a:pt x="105" y="83"/>
                  <a:pt x="101" y="83"/>
                </a:cubicBezTo>
                <a:cubicBezTo>
                  <a:pt x="25" y="83"/>
                  <a:pt x="25" y="83"/>
                  <a:pt x="25" y="83"/>
                </a:cubicBezTo>
                <a:cubicBezTo>
                  <a:pt x="25" y="89"/>
                  <a:pt x="25" y="89"/>
                  <a:pt x="25" y="89"/>
                </a:cubicBezTo>
                <a:cubicBezTo>
                  <a:pt x="25" y="96"/>
                  <a:pt x="31" y="102"/>
                  <a:pt x="38" y="102"/>
                </a:cubicBezTo>
                <a:cubicBezTo>
                  <a:pt x="101" y="102"/>
                  <a:pt x="101" y="102"/>
                  <a:pt x="101" y="102"/>
                </a:cubicBezTo>
                <a:cubicBezTo>
                  <a:pt x="127" y="128"/>
                  <a:pt x="127" y="128"/>
                  <a:pt x="127" y="128"/>
                </a:cubicBezTo>
                <a:cubicBezTo>
                  <a:pt x="127" y="39"/>
                  <a:pt x="127" y="39"/>
                  <a:pt x="127" y="39"/>
                </a:cubicBezTo>
                <a:cubicBezTo>
                  <a:pt x="127" y="32"/>
                  <a:pt x="121" y="26"/>
                  <a:pt x="114" y="26"/>
                </a:cubicBezTo>
                <a:close/>
                <a:moveTo>
                  <a:pt x="95" y="58"/>
                </a:moveTo>
                <a:cubicBezTo>
                  <a:pt x="95" y="13"/>
                  <a:pt x="95" y="13"/>
                  <a:pt x="95" y="13"/>
                </a:cubicBezTo>
                <a:cubicBezTo>
                  <a:pt x="95" y="6"/>
                  <a:pt x="89" y="0"/>
                  <a:pt x="82" y="0"/>
                </a:cubicBezTo>
                <a:cubicBezTo>
                  <a:pt x="12" y="0"/>
                  <a:pt x="12" y="0"/>
                  <a:pt x="12" y="0"/>
                </a:cubicBezTo>
                <a:cubicBezTo>
                  <a:pt x="5" y="0"/>
                  <a:pt x="0" y="6"/>
                  <a:pt x="0" y="13"/>
                </a:cubicBezTo>
                <a:cubicBezTo>
                  <a:pt x="0" y="96"/>
                  <a:pt x="0" y="96"/>
                  <a:pt x="0" y="96"/>
                </a:cubicBezTo>
                <a:cubicBezTo>
                  <a:pt x="25" y="70"/>
                  <a:pt x="25" y="70"/>
                  <a:pt x="25" y="70"/>
                </a:cubicBezTo>
                <a:cubicBezTo>
                  <a:pt x="82" y="70"/>
                  <a:pt x="82" y="70"/>
                  <a:pt x="82" y="70"/>
                </a:cubicBezTo>
                <a:cubicBezTo>
                  <a:pt x="89" y="70"/>
                  <a:pt x="95" y="65"/>
                  <a:pt x="95" y="58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27" name="Freeform 35"/>
          <p:cNvSpPr>
            <a:spLocks noEditPoints="1"/>
          </p:cNvSpPr>
          <p:nvPr/>
        </p:nvSpPr>
        <p:spPr bwMode="auto">
          <a:xfrm>
            <a:off x="7558288" y="3933190"/>
            <a:ext cx="272180" cy="269178"/>
          </a:xfrm>
          <a:custGeom>
            <a:avLst/>
            <a:gdLst/>
            <a:ahLst/>
            <a:cxnLst>
              <a:cxn ang="0">
                <a:pos x="102" y="0"/>
              </a:cxn>
              <a:cxn ang="0">
                <a:pos x="13" y="0"/>
              </a:cxn>
              <a:cxn ang="0">
                <a:pos x="0" y="12"/>
              </a:cxn>
              <a:cxn ang="0">
                <a:pos x="0" y="101"/>
              </a:cxn>
              <a:cxn ang="0">
                <a:pos x="13" y="114"/>
              </a:cxn>
              <a:cxn ang="0">
                <a:pos x="102" y="114"/>
              </a:cxn>
              <a:cxn ang="0">
                <a:pos x="115" y="101"/>
              </a:cxn>
              <a:cxn ang="0">
                <a:pos x="115" y="12"/>
              </a:cxn>
              <a:cxn ang="0">
                <a:pos x="102" y="0"/>
              </a:cxn>
              <a:cxn ang="0">
                <a:pos x="83" y="63"/>
              </a:cxn>
              <a:cxn ang="0">
                <a:pos x="32" y="63"/>
              </a:cxn>
              <a:cxn ang="0">
                <a:pos x="26" y="57"/>
              </a:cxn>
              <a:cxn ang="0">
                <a:pos x="32" y="51"/>
              </a:cxn>
              <a:cxn ang="0">
                <a:pos x="83" y="51"/>
              </a:cxn>
              <a:cxn ang="0">
                <a:pos x="89" y="57"/>
              </a:cxn>
              <a:cxn ang="0">
                <a:pos x="83" y="63"/>
              </a:cxn>
            </a:cxnLst>
            <a:rect l="0" t="0" r="r" b="b"/>
            <a:pathLst>
              <a:path w="115" h="114">
                <a:moveTo>
                  <a:pt x="102" y="0"/>
                </a:moveTo>
                <a:cubicBezTo>
                  <a:pt x="13" y="0"/>
                  <a:pt x="13" y="0"/>
                  <a:pt x="13" y="0"/>
                </a:cubicBezTo>
                <a:cubicBezTo>
                  <a:pt x="6" y="0"/>
                  <a:pt x="0" y="5"/>
                  <a:pt x="0" y="12"/>
                </a:cubicBezTo>
                <a:cubicBezTo>
                  <a:pt x="0" y="101"/>
                  <a:pt x="0" y="101"/>
                  <a:pt x="0" y="101"/>
                </a:cubicBezTo>
                <a:cubicBezTo>
                  <a:pt x="0" y="108"/>
                  <a:pt x="6" y="114"/>
                  <a:pt x="13" y="114"/>
                </a:cubicBezTo>
                <a:cubicBezTo>
                  <a:pt x="102" y="114"/>
                  <a:pt x="102" y="114"/>
                  <a:pt x="102" y="114"/>
                </a:cubicBezTo>
                <a:cubicBezTo>
                  <a:pt x="109" y="114"/>
                  <a:pt x="115" y="108"/>
                  <a:pt x="115" y="101"/>
                </a:cubicBezTo>
                <a:cubicBezTo>
                  <a:pt x="115" y="12"/>
                  <a:pt x="115" y="12"/>
                  <a:pt x="115" y="12"/>
                </a:cubicBezTo>
                <a:cubicBezTo>
                  <a:pt x="115" y="5"/>
                  <a:pt x="109" y="0"/>
                  <a:pt x="102" y="0"/>
                </a:cubicBezTo>
                <a:close/>
                <a:moveTo>
                  <a:pt x="83" y="63"/>
                </a:moveTo>
                <a:cubicBezTo>
                  <a:pt x="32" y="63"/>
                  <a:pt x="32" y="63"/>
                  <a:pt x="32" y="63"/>
                </a:cubicBezTo>
                <a:cubicBezTo>
                  <a:pt x="28" y="63"/>
                  <a:pt x="26" y="60"/>
                  <a:pt x="26" y="57"/>
                </a:cubicBezTo>
                <a:cubicBezTo>
                  <a:pt x="26" y="53"/>
                  <a:pt x="28" y="51"/>
                  <a:pt x="32" y="51"/>
                </a:cubicBezTo>
                <a:cubicBezTo>
                  <a:pt x="83" y="51"/>
                  <a:pt x="83" y="51"/>
                  <a:pt x="83" y="51"/>
                </a:cubicBezTo>
                <a:cubicBezTo>
                  <a:pt x="86" y="51"/>
                  <a:pt x="89" y="53"/>
                  <a:pt x="89" y="57"/>
                </a:cubicBezTo>
                <a:cubicBezTo>
                  <a:pt x="89" y="60"/>
                  <a:pt x="86" y="63"/>
                  <a:pt x="83" y="63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28" name="Freeform 36"/>
          <p:cNvSpPr>
            <a:spLocks noEditPoints="1"/>
          </p:cNvSpPr>
          <p:nvPr/>
        </p:nvSpPr>
        <p:spPr bwMode="auto">
          <a:xfrm>
            <a:off x="5341645" y="3249937"/>
            <a:ext cx="300199" cy="303201"/>
          </a:xfrm>
          <a:custGeom>
            <a:avLst/>
            <a:gdLst/>
            <a:ahLst/>
            <a:cxnLst>
              <a:cxn ang="0">
                <a:pos x="63" y="0"/>
              </a:cxn>
              <a:cxn ang="0">
                <a:pos x="0" y="64"/>
              </a:cxn>
              <a:cxn ang="0">
                <a:pos x="63" y="128"/>
              </a:cxn>
              <a:cxn ang="0">
                <a:pos x="127" y="64"/>
              </a:cxn>
              <a:cxn ang="0">
                <a:pos x="63" y="0"/>
              </a:cxn>
              <a:cxn ang="0">
                <a:pos x="108" y="39"/>
              </a:cxn>
              <a:cxn ang="0">
                <a:pos x="89" y="39"/>
              </a:cxn>
              <a:cxn ang="0">
                <a:pos x="80" y="16"/>
              </a:cxn>
              <a:cxn ang="0">
                <a:pos x="108" y="39"/>
              </a:cxn>
              <a:cxn ang="0">
                <a:pos x="64" y="13"/>
              </a:cxn>
              <a:cxn ang="0">
                <a:pos x="76" y="39"/>
              </a:cxn>
              <a:cxn ang="0">
                <a:pos x="51" y="39"/>
              </a:cxn>
              <a:cxn ang="0">
                <a:pos x="64" y="13"/>
              </a:cxn>
              <a:cxn ang="0">
                <a:pos x="14" y="77"/>
              </a:cxn>
              <a:cxn ang="0">
                <a:pos x="13" y="64"/>
              </a:cxn>
              <a:cxn ang="0">
                <a:pos x="14" y="51"/>
              </a:cxn>
              <a:cxn ang="0">
                <a:pos x="36" y="51"/>
              </a:cxn>
              <a:cxn ang="0">
                <a:pos x="35" y="64"/>
              </a:cxn>
              <a:cxn ang="0">
                <a:pos x="36" y="77"/>
              </a:cxn>
              <a:cxn ang="0">
                <a:pos x="14" y="77"/>
              </a:cxn>
              <a:cxn ang="0">
                <a:pos x="20" y="89"/>
              </a:cxn>
              <a:cxn ang="0">
                <a:pos x="38" y="89"/>
              </a:cxn>
              <a:cxn ang="0">
                <a:pos x="47" y="112"/>
              </a:cxn>
              <a:cxn ang="0">
                <a:pos x="20" y="89"/>
              </a:cxn>
              <a:cxn ang="0">
                <a:pos x="38" y="39"/>
              </a:cxn>
              <a:cxn ang="0">
                <a:pos x="20" y="39"/>
              </a:cxn>
              <a:cxn ang="0">
                <a:pos x="47" y="16"/>
              </a:cxn>
              <a:cxn ang="0">
                <a:pos x="38" y="39"/>
              </a:cxn>
              <a:cxn ang="0">
                <a:pos x="64" y="115"/>
              </a:cxn>
              <a:cxn ang="0">
                <a:pos x="51" y="89"/>
              </a:cxn>
              <a:cxn ang="0">
                <a:pos x="76" y="89"/>
              </a:cxn>
              <a:cxn ang="0">
                <a:pos x="64" y="115"/>
              </a:cxn>
              <a:cxn ang="0">
                <a:pos x="78" y="77"/>
              </a:cxn>
              <a:cxn ang="0">
                <a:pos x="49" y="77"/>
              </a:cxn>
              <a:cxn ang="0">
                <a:pos x="48" y="64"/>
              </a:cxn>
              <a:cxn ang="0">
                <a:pos x="49" y="51"/>
              </a:cxn>
              <a:cxn ang="0">
                <a:pos x="78" y="51"/>
              </a:cxn>
              <a:cxn ang="0">
                <a:pos x="79" y="64"/>
              </a:cxn>
              <a:cxn ang="0">
                <a:pos x="78" y="77"/>
              </a:cxn>
              <a:cxn ang="0">
                <a:pos x="80" y="112"/>
              </a:cxn>
              <a:cxn ang="0">
                <a:pos x="89" y="89"/>
              </a:cxn>
              <a:cxn ang="0">
                <a:pos x="108" y="89"/>
              </a:cxn>
              <a:cxn ang="0">
                <a:pos x="80" y="112"/>
              </a:cxn>
              <a:cxn ang="0">
                <a:pos x="91" y="77"/>
              </a:cxn>
              <a:cxn ang="0">
                <a:pos x="92" y="64"/>
              </a:cxn>
              <a:cxn ang="0">
                <a:pos x="91" y="51"/>
              </a:cxn>
              <a:cxn ang="0">
                <a:pos x="113" y="51"/>
              </a:cxn>
              <a:cxn ang="0">
                <a:pos x="114" y="64"/>
              </a:cxn>
              <a:cxn ang="0">
                <a:pos x="113" y="77"/>
              </a:cxn>
              <a:cxn ang="0">
                <a:pos x="91" y="77"/>
              </a:cxn>
            </a:cxnLst>
            <a:rect l="0" t="0" r="r" b="b"/>
            <a:pathLst>
              <a:path w="127" h="128">
                <a:moveTo>
                  <a:pt x="63" y="0"/>
                </a:moveTo>
                <a:cubicBezTo>
                  <a:pt x="28" y="0"/>
                  <a:pt x="0" y="29"/>
                  <a:pt x="0" y="64"/>
                </a:cubicBezTo>
                <a:cubicBezTo>
                  <a:pt x="0" y="99"/>
                  <a:pt x="28" y="128"/>
                  <a:pt x="63" y="128"/>
                </a:cubicBezTo>
                <a:cubicBezTo>
                  <a:pt x="99" y="128"/>
                  <a:pt x="127" y="99"/>
                  <a:pt x="127" y="64"/>
                </a:cubicBezTo>
                <a:cubicBezTo>
                  <a:pt x="127" y="29"/>
                  <a:pt x="99" y="0"/>
                  <a:pt x="63" y="0"/>
                </a:cubicBezTo>
                <a:close/>
                <a:moveTo>
                  <a:pt x="108" y="39"/>
                </a:moveTo>
                <a:cubicBezTo>
                  <a:pt x="89" y="39"/>
                  <a:pt x="89" y="39"/>
                  <a:pt x="89" y="39"/>
                </a:cubicBezTo>
                <a:cubicBezTo>
                  <a:pt x="87" y="31"/>
                  <a:pt x="84" y="23"/>
                  <a:pt x="80" y="16"/>
                </a:cubicBezTo>
                <a:cubicBezTo>
                  <a:pt x="92" y="20"/>
                  <a:pt x="101" y="28"/>
                  <a:pt x="108" y="39"/>
                </a:cubicBezTo>
                <a:close/>
                <a:moveTo>
                  <a:pt x="64" y="13"/>
                </a:moveTo>
                <a:cubicBezTo>
                  <a:pt x="69" y="21"/>
                  <a:pt x="73" y="29"/>
                  <a:pt x="76" y="39"/>
                </a:cubicBezTo>
                <a:cubicBezTo>
                  <a:pt x="51" y="39"/>
                  <a:pt x="51" y="39"/>
                  <a:pt x="51" y="39"/>
                </a:cubicBezTo>
                <a:cubicBezTo>
                  <a:pt x="54" y="29"/>
                  <a:pt x="58" y="21"/>
                  <a:pt x="64" y="13"/>
                </a:cubicBezTo>
                <a:close/>
                <a:moveTo>
                  <a:pt x="14" y="77"/>
                </a:moveTo>
                <a:cubicBezTo>
                  <a:pt x="13" y="73"/>
                  <a:pt x="13" y="68"/>
                  <a:pt x="13" y="64"/>
                </a:cubicBezTo>
                <a:cubicBezTo>
                  <a:pt x="13" y="60"/>
                  <a:pt x="13" y="55"/>
                  <a:pt x="14" y="51"/>
                </a:cubicBezTo>
                <a:cubicBezTo>
                  <a:pt x="36" y="51"/>
                  <a:pt x="36" y="51"/>
                  <a:pt x="36" y="51"/>
                </a:cubicBezTo>
                <a:cubicBezTo>
                  <a:pt x="35" y="55"/>
                  <a:pt x="35" y="60"/>
                  <a:pt x="35" y="64"/>
                </a:cubicBezTo>
                <a:cubicBezTo>
                  <a:pt x="35" y="68"/>
                  <a:pt x="35" y="72"/>
                  <a:pt x="36" y="77"/>
                </a:cubicBezTo>
                <a:lnTo>
                  <a:pt x="14" y="77"/>
                </a:lnTo>
                <a:close/>
                <a:moveTo>
                  <a:pt x="20" y="89"/>
                </a:moveTo>
                <a:cubicBezTo>
                  <a:pt x="38" y="89"/>
                  <a:pt x="38" y="89"/>
                  <a:pt x="38" y="89"/>
                </a:cubicBezTo>
                <a:cubicBezTo>
                  <a:pt x="40" y="97"/>
                  <a:pt x="43" y="105"/>
                  <a:pt x="47" y="112"/>
                </a:cubicBezTo>
                <a:cubicBezTo>
                  <a:pt x="35" y="108"/>
                  <a:pt x="26" y="100"/>
                  <a:pt x="20" y="89"/>
                </a:cubicBezTo>
                <a:close/>
                <a:moveTo>
                  <a:pt x="38" y="39"/>
                </a:moveTo>
                <a:cubicBezTo>
                  <a:pt x="20" y="39"/>
                  <a:pt x="20" y="39"/>
                  <a:pt x="20" y="39"/>
                </a:cubicBezTo>
                <a:cubicBezTo>
                  <a:pt x="26" y="28"/>
                  <a:pt x="35" y="20"/>
                  <a:pt x="47" y="16"/>
                </a:cubicBezTo>
                <a:cubicBezTo>
                  <a:pt x="43" y="23"/>
                  <a:pt x="40" y="31"/>
                  <a:pt x="38" y="39"/>
                </a:cubicBezTo>
                <a:close/>
                <a:moveTo>
                  <a:pt x="64" y="115"/>
                </a:moveTo>
                <a:cubicBezTo>
                  <a:pt x="58" y="107"/>
                  <a:pt x="54" y="99"/>
                  <a:pt x="51" y="89"/>
                </a:cubicBezTo>
                <a:cubicBezTo>
                  <a:pt x="76" y="89"/>
                  <a:pt x="76" y="89"/>
                  <a:pt x="76" y="89"/>
                </a:cubicBezTo>
                <a:cubicBezTo>
                  <a:pt x="73" y="99"/>
                  <a:pt x="69" y="107"/>
                  <a:pt x="64" y="115"/>
                </a:cubicBezTo>
                <a:close/>
                <a:moveTo>
                  <a:pt x="78" y="77"/>
                </a:moveTo>
                <a:cubicBezTo>
                  <a:pt x="49" y="77"/>
                  <a:pt x="49" y="77"/>
                  <a:pt x="49" y="77"/>
                </a:cubicBezTo>
                <a:cubicBezTo>
                  <a:pt x="48" y="72"/>
                  <a:pt x="48" y="68"/>
                  <a:pt x="48" y="64"/>
                </a:cubicBezTo>
                <a:cubicBezTo>
                  <a:pt x="48" y="60"/>
                  <a:pt x="48" y="55"/>
                  <a:pt x="49" y="51"/>
                </a:cubicBezTo>
                <a:cubicBezTo>
                  <a:pt x="78" y="51"/>
                  <a:pt x="78" y="51"/>
                  <a:pt x="78" y="51"/>
                </a:cubicBezTo>
                <a:cubicBezTo>
                  <a:pt x="79" y="55"/>
                  <a:pt x="79" y="60"/>
                  <a:pt x="79" y="64"/>
                </a:cubicBezTo>
                <a:cubicBezTo>
                  <a:pt x="79" y="68"/>
                  <a:pt x="79" y="72"/>
                  <a:pt x="78" y="77"/>
                </a:cubicBezTo>
                <a:close/>
                <a:moveTo>
                  <a:pt x="80" y="112"/>
                </a:moveTo>
                <a:cubicBezTo>
                  <a:pt x="84" y="105"/>
                  <a:pt x="87" y="97"/>
                  <a:pt x="89" y="89"/>
                </a:cubicBezTo>
                <a:cubicBezTo>
                  <a:pt x="108" y="89"/>
                  <a:pt x="108" y="89"/>
                  <a:pt x="108" y="89"/>
                </a:cubicBezTo>
                <a:cubicBezTo>
                  <a:pt x="101" y="100"/>
                  <a:pt x="92" y="108"/>
                  <a:pt x="80" y="112"/>
                </a:cubicBezTo>
                <a:close/>
                <a:moveTo>
                  <a:pt x="91" y="77"/>
                </a:moveTo>
                <a:cubicBezTo>
                  <a:pt x="92" y="72"/>
                  <a:pt x="92" y="68"/>
                  <a:pt x="92" y="64"/>
                </a:cubicBezTo>
                <a:cubicBezTo>
                  <a:pt x="92" y="60"/>
                  <a:pt x="92" y="55"/>
                  <a:pt x="91" y="51"/>
                </a:cubicBezTo>
                <a:cubicBezTo>
                  <a:pt x="113" y="51"/>
                  <a:pt x="113" y="51"/>
                  <a:pt x="113" y="51"/>
                </a:cubicBezTo>
                <a:cubicBezTo>
                  <a:pt x="114" y="55"/>
                  <a:pt x="114" y="60"/>
                  <a:pt x="114" y="64"/>
                </a:cubicBezTo>
                <a:cubicBezTo>
                  <a:pt x="114" y="68"/>
                  <a:pt x="114" y="73"/>
                  <a:pt x="113" y="77"/>
                </a:cubicBezTo>
                <a:lnTo>
                  <a:pt x="91" y="77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29" name="Freeform 37"/>
          <p:cNvSpPr>
            <a:spLocks noEditPoints="1"/>
          </p:cNvSpPr>
          <p:nvPr/>
        </p:nvSpPr>
        <p:spPr bwMode="auto">
          <a:xfrm>
            <a:off x="9047534" y="3947199"/>
            <a:ext cx="300199" cy="241160"/>
          </a:xfrm>
          <a:custGeom>
            <a:avLst/>
            <a:gdLst/>
            <a:ahLst/>
            <a:cxnLst>
              <a:cxn ang="0">
                <a:pos x="114" y="0"/>
              </a:cxn>
              <a:cxn ang="0">
                <a:pos x="13" y="0"/>
              </a:cxn>
              <a:cxn ang="0">
                <a:pos x="0" y="13"/>
              </a:cxn>
              <a:cxn ang="0">
                <a:pos x="0" y="90"/>
              </a:cxn>
              <a:cxn ang="0">
                <a:pos x="13" y="102"/>
              </a:cxn>
              <a:cxn ang="0">
                <a:pos x="114" y="102"/>
              </a:cxn>
              <a:cxn ang="0">
                <a:pos x="127" y="90"/>
              </a:cxn>
              <a:cxn ang="0">
                <a:pos x="127" y="13"/>
              </a:cxn>
              <a:cxn ang="0">
                <a:pos x="114" y="0"/>
              </a:cxn>
              <a:cxn ang="0">
                <a:pos x="108" y="90"/>
              </a:cxn>
              <a:cxn ang="0">
                <a:pos x="19" y="90"/>
              </a:cxn>
              <a:cxn ang="0">
                <a:pos x="13" y="83"/>
              </a:cxn>
              <a:cxn ang="0">
                <a:pos x="13" y="26"/>
              </a:cxn>
              <a:cxn ang="0">
                <a:pos x="57" y="54"/>
              </a:cxn>
              <a:cxn ang="0">
                <a:pos x="70" y="54"/>
              </a:cxn>
              <a:cxn ang="0">
                <a:pos x="114" y="26"/>
              </a:cxn>
              <a:cxn ang="0">
                <a:pos x="114" y="83"/>
              </a:cxn>
              <a:cxn ang="0">
                <a:pos x="108" y="90"/>
              </a:cxn>
              <a:cxn ang="0">
                <a:pos x="64" y="45"/>
              </a:cxn>
              <a:cxn ang="0">
                <a:pos x="13" y="13"/>
              </a:cxn>
              <a:cxn ang="0">
                <a:pos x="114" y="13"/>
              </a:cxn>
              <a:cxn ang="0">
                <a:pos x="64" y="45"/>
              </a:cxn>
            </a:cxnLst>
            <a:rect l="0" t="0" r="r" b="b"/>
            <a:pathLst>
              <a:path w="127" h="102">
                <a:moveTo>
                  <a:pt x="114" y="0"/>
                </a:moveTo>
                <a:cubicBezTo>
                  <a:pt x="13" y="0"/>
                  <a:pt x="13" y="0"/>
                  <a:pt x="13" y="0"/>
                </a:cubicBezTo>
                <a:cubicBezTo>
                  <a:pt x="6" y="0"/>
                  <a:pt x="0" y="6"/>
                  <a:pt x="0" y="13"/>
                </a:cubicBezTo>
                <a:cubicBezTo>
                  <a:pt x="0" y="90"/>
                  <a:pt x="0" y="90"/>
                  <a:pt x="0" y="90"/>
                </a:cubicBezTo>
                <a:cubicBezTo>
                  <a:pt x="0" y="97"/>
                  <a:pt x="6" y="102"/>
                  <a:pt x="13" y="102"/>
                </a:cubicBezTo>
                <a:cubicBezTo>
                  <a:pt x="114" y="102"/>
                  <a:pt x="114" y="102"/>
                  <a:pt x="114" y="102"/>
                </a:cubicBezTo>
                <a:cubicBezTo>
                  <a:pt x="121" y="102"/>
                  <a:pt x="127" y="97"/>
                  <a:pt x="127" y="90"/>
                </a:cubicBezTo>
                <a:cubicBezTo>
                  <a:pt x="127" y="13"/>
                  <a:pt x="127" y="13"/>
                  <a:pt x="127" y="13"/>
                </a:cubicBezTo>
                <a:cubicBezTo>
                  <a:pt x="127" y="6"/>
                  <a:pt x="121" y="0"/>
                  <a:pt x="114" y="0"/>
                </a:cubicBezTo>
                <a:close/>
                <a:moveTo>
                  <a:pt x="108" y="90"/>
                </a:moveTo>
                <a:cubicBezTo>
                  <a:pt x="19" y="90"/>
                  <a:pt x="19" y="90"/>
                  <a:pt x="19" y="90"/>
                </a:cubicBezTo>
                <a:cubicBezTo>
                  <a:pt x="16" y="90"/>
                  <a:pt x="13" y="87"/>
                  <a:pt x="13" y="83"/>
                </a:cubicBezTo>
                <a:cubicBezTo>
                  <a:pt x="13" y="26"/>
                  <a:pt x="13" y="26"/>
                  <a:pt x="13" y="26"/>
                </a:cubicBezTo>
                <a:cubicBezTo>
                  <a:pt x="57" y="54"/>
                  <a:pt x="57" y="54"/>
                  <a:pt x="57" y="54"/>
                </a:cubicBezTo>
                <a:cubicBezTo>
                  <a:pt x="61" y="56"/>
                  <a:pt x="66" y="56"/>
                  <a:pt x="70" y="54"/>
                </a:cubicBezTo>
                <a:cubicBezTo>
                  <a:pt x="114" y="26"/>
                  <a:pt x="114" y="26"/>
                  <a:pt x="114" y="26"/>
                </a:cubicBezTo>
                <a:cubicBezTo>
                  <a:pt x="114" y="83"/>
                  <a:pt x="114" y="83"/>
                  <a:pt x="114" y="83"/>
                </a:cubicBezTo>
                <a:cubicBezTo>
                  <a:pt x="114" y="87"/>
                  <a:pt x="112" y="90"/>
                  <a:pt x="108" y="90"/>
                </a:cubicBezTo>
                <a:close/>
                <a:moveTo>
                  <a:pt x="64" y="45"/>
                </a:moveTo>
                <a:cubicBezTo>
                  <a:pt x="13" y="13"/>
                  <a:pt x="13" y="13"/>
                  <a:pt x="13" y="13"/>
                </a:cubicBezTo>
                <a:cubicBezTo>
                  <a:pt x="114" y="13"/>
                  <a:pt x="114" y="13"/>
                  <a:pt x="114" y="13"/>
                </a:cubicBezTo>
                <a:lnTo>
                  <a:pt x="64" y="45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grpSp>
        <p:nvGrpSpPr>
          <p:cNvPr id="97" name="Gruppe 96"/>
          <p:cNvGrpSpPr/>
          <p:nvPr/>
        </p:nvGrpSpPr>
        <p:grpSpPr>
          <a:xfrm>
            <a:off x="5326135" y="2610727"/>
            <a:ext cx="331219" cy="238158"/>
            <a:chOff x="550863" y="4911725"/>
            <a:chExt cx="525463" cy="377826"/>
          </a:xfrm>
        </p:grpSpPr>
        <p:sp>
          <p:nvSpPr>
            <p:cNvPr id="8232" name="Freeform 40"/>
            <p:cNvSpPr>
              <a:spLocks/>
            </p:cNvSpPr>
            <p:nvPr/>
          </p:nvSpPr>
          <p:spPr bwMode="auto">
            <a:xfrm>
              <a:off x="925513" y="5129213"/>
              <a:ext cx="150813" cy="16033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5" y="24"/>
                </a:cxn>
                <a:cxn ang="0">
                  <a:pos x="15" y="43"/>
                </a:cxn>
                <a:cxn ang="0">
                  <a:pos x="34" y="43"/>
                </a:cxn>
                <a:cxn ang="0">
                  <a:pos x="40" y="37"/>
                </a:cxn>
                <a:cxn ang="0">
                  <a:pos x="40" y="24"/>
                </a:cxn>
                <a:cxn ang="0">
                  <a:pos x="0" y="0"/>
                </a:cxn>
              </a:cxnLst>
              <a:rect l="0" t="0" r="r" b="b"/>
              <a:pathLst>
                <a:path w="40" h="43">
                  <a:moveTo>
                    <a:pt x="0" y="0"/>
                  </a:moveTo>
                  <a:cubicBezTo>
                    <a:pt x="9" y="6"/>
                    <a:pt x="15" y="14"/>
                    <a:pt x="15" y="24"/>
                  </a:cubicBezTo>
                  <a:cubicBezTo>
                    <a:pt x="15" y="43"/>
                    <a:pt x="15" y="43"/>
                    <a:pt x="15" y="43"/>
                  </a:cubicBezTo>
                  <a:cubicBezTo>
                    <a:pt x="34" y="43"/>
                    <a:pt x="34" y="43"/>
                    <a:pt x="34" y="43"/>
                  </a:cubicBezTo>
                  <a:cubicBezTo>
                    <a:pt x="37" y="43"/>
                    <a:pt x="40" y="40"/>
                    <a:pt x="40" y="37"/>
                  </a:cubicBezTo>
                  <a:cubicBezTo>
                    <a:pt x="40" y="24"/>
                    <a:pt x="40" y="24"/>
                    <a:pt x="40" y="24"/>
                  </a:cubicBezTo>
                  <a:cubicBezTo>
                    <a:pt x="40" y="10"/>
                    <a:pt x="17" y="2"/>
                    <a:pt x="0" y="0"/>
                  </a:cubicBezTo>
                  <a:close/>
                </a:path>
              </a:pathLst>
            </a:custGeom>
            <a:solidFill>
              <a:srgbClr val="001C4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  <p:sp>
          <p:nvSpPr>
            <p:cNvPr id="8233" name="Oval 41"/>
            <p:cNvSpPr>
              <a:spLocks noChangeArrowheads="1"/>
            </p:cNvSpPr>
            <p:nvPr/>
          </p:nvSpPr>
          <p:spPr bwMode="auto">
            <a:xfrm>
              <a:off x="649288" y="4911725"/>
              <a:ext cx="190500" cy="187325"/>
            </a:xfrm>
            <a:prstGeom prst="ellipse">
              <a:avLst/>
            </a:prstGeom>
            <a:solidFill>
              <a:srgbClr val="001C4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  <p:sp>
          <p:nvSpPr>
            <p:cNvPr id="8234" name="Freeform 42"/>
            <p:cNvSpPr>
              <a:spLocks/>
            </p:cNvSpPr>
            <p:nvPr/>
          </p:nvSpPr>
          <p:spPr bwMode="auto">
            <a:xfrm>
              <a:off x="855663" y="4911725"/>
              <a:ext cx="127000" cy="187325"/>
            </a:xfrm>
            <a:custGeom>
              <a:avLst/>
              <a:gdLst/>
              <a:ahLst/>
              <a:cxnLst>
                <a:cxn ang="0">
                  <a:pos x="8" y="50"/>
                </a:cxn>
                <a:cxn ang="0">
                  <a:pos x="34" y="25"/>
                </a:cxn>
                <a:cxn ang="0">
                  <a:pos x="8" y="0"/>
                </a:cxn>
                <a:cxn ang="0">
                  <a:pos x="0" y="1"/>
                </a:cxn>
                <a:cxn ang="0">
                  <a:pos x="8" y="25"/>
                </a:cxn>
                <a:cxn ang="0">
                  <a:pos x="0" y="49"/>
                </a:cxn>
                <a:cxn ang="0">
                  <a:pos x="8" y="50"/>
                </a:cxn>
              </a:cxnLst>
              <a:rect l="0" t="0" r="r" b="b"/>
              <a:pathLst>
                <a:path w="34" h="50">
                  <a:moveTo>
                    <a:pt x="8" y="50"/>
                  </a:moveTo>
                  <a:cubicBezTo>
                    <a:pt x="22" y="50"/>
                    <a:pt x="34" y="39"/>
                    <a:pt x="34" y="25"/>
                  </a:cubicBezTo>
                  <a:cubicBezTo>
                    <a:pt x="34" y="11"/>
                    <a:pt x="22" y="0"/>
                    <a:pt x="8" y="0"/>
                  </a:cubicBezTo>
                  <a:cubicBezTo>
                    <a:pt x="5" y="0"/>
                    <a:pt x="2" y="0"/>
                    <a:pt x="0" y="1"/>
                  </a:cubicBezTo>
                  <a:cubicBezTo>
                    <a:pt x="5" y="8"/>
                    <a:pt x="8" y="16"/>
                    <a:pt x="8" y="25"/>
                  </a:cubicBezTo>
                  <a:cubicBezTo>
                    <a:pt x="8" y="34"/>
                    <a:pt x="5" y="42"/>
                    <a:pt x="0" y="49"/>
                  </a:cubicBezTo>
                  <a:cubicBezTo>
                    <a:pt x="2" y="50"/>
                    <a:pt x="5" y="50"/>
                    <a:pt x="8" y="50"/>
                  </a:cubicBezTo>
                  <a:close/>
                </a:path>
              </a:pathLst>
            </a:custGeom>
            <a:solidFill>
              <a:srgbClr val="001C4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  <p:sp>
          <p:nvSpPr>
            <p:cNvPr id="8235" name="Freeform 43"/>
            <p:cNvSpPr>
              <a:spLocks/>
            </p:cNvSpPr>
            <p:nvPr/>
          </p:nvSpPr>
          <p:spPr bwMode="auto">
            <a:xfrm>
              <a:off x="550863" y="5124450"/>
              <a:ext cx="382588" cy="165100"/>
            </a:xfrm>
            <a:custGeom>
              <a:avLst/>
              <a:gdLst/>
              <a:ahLst/>
              <a:cxnLst>
                <a:cxn ang="0">
                  <a:pos x="51" y="0"/>
                </a:cxn>
                <a:cxn ang="0">
                  <a:pos x="0" y="25"/>
                </a:cxn>
                <a:cxn ang="0">
                  <a:pos x="0" y="38"/>
                </a:cxn>
                <a:cxn ang="0">
                  <a:pos x="7" y="44"/>
                </a:cxn>
                <a:cxn ang="0">
                  <a:pos x="96" y="44"/>
                </a:cxn>
                <a:cxn ang="0">
                  <a:pos x="102" y="38"/>
                </a:cxn>
                <a:cxn ang="0">
                  <a:pos x="102" y="25"/>
                </a:cxn>
                <a:cxn ang="0">
                  <a:pos x="51" y="0"/>
                </a:cxn>
              </a:cxnLst>
              <a:rect l="0" t="0" r="r" b="b"/>
              <a:pathLst>
                <a:path w="102" h="44">
                  <a:moveTo>
                    <a:pt x="51" y="0"/>
                  </a:moveTo>
                  <a:cubicBezTo>
                    <a:pt x="34" y="0"/>
                    <a:pt x="0" y="8"/>
                    <a:pt x="0" y="25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41"/>
                    <a:pt x="3" y="44"/>
                    <a:pt x="7" y="44"/>
                  </a:cubicBezTo>
                  <a:cubicBezTo>
                    <a:pt x="96" y="44"/>
                    <a:pt x="96" y="44"/>
                    <a:pt x="96" y="44"/>
                  </a:cubicBezTo>
                  <a:cubicBezTo>
                    <a:pt x="99" y="44"/>
                    <a:pt x="102" y="41"/>
                    <a:pt x="102" y="38"/>
                  </a:cubicBezTo>
                  <a:cubicBezTo>
                    <a:pt x="102" y="25"/>
                    <a:pt x="102" y="25"/>
                    <a:pt x="102" y="25"/>
                  </a:cubicBezTo>
                  <a:cubicBezTo>
                    <a:pt x="102" y="8"/>
                    <a:pt x="68" y="0"/>
                    <a:pt x="51" y="0"/>
                  </a:cubicBezTo>
                  <a:close/>
                </a:path>
              </a:pathLst>
            </a:custGeom>
            <a:solidFill>
              <a:srgbClr val="001C4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a-DK"/>
            </a:p>
          </p:txBody>
        </p:sp>
      </p:grpSp>
      <p:sp>
        <p:nvSpPr>
          <p:cNvPr id="8236" name="Freeform 44"/>
          <p:cNvSpPr>
            <a:spLocks noEditPoints="1"/>
          </p:cNvSpPr>
          <p:nvPr/>
        </p:nvSpPr>
        <p:spPr bwMode="auto">
          <a:xfrm>
            <a:off x="6872236" y="2610728"/>
            <a:ext cx="241159" cy="238157"/>
          </a:xfrm>
          <a:custGeom>
            <a:avLst/>
            <a:gdLst/>
            <a:ahLst/>
            <a:cxnLst>
              <a:cxn ang="0">
                <a:pos x="51" y="12"/>
              </a:cxn>
              <a:cxn ang="0">
                <a:pos x="64" y="25"/>
              </a:cxn>
              <a:cxn ang="0">
                <a:pos x="51" y="38"/>
              </a:cxn>
              <a:cxn ang="0">
                <a:pos x="37" y="25"/>
              </a:cxn>
              <a:cxn ang="0">
                <a:pos x="51" y="12"/>
              </a:cxn>
              <a:cxn ang="0">
                <a:pos x="51" y="69"/>
              </a:cxn>
              <a:cxn ang="0">
                <a:pos x="90" y="82"/>
              </a:cxn>
              <a:cxn ang="0">
                <a:pos x="90" y="89"/>
              </a:cxn>
              <a:cxn ang="0">
                <a:pos x="12" y="89"/>
              </a:cxn>
              <a:cxn ang="0">
                <a:pos x="12" y="82"/>
              </a:cxn>
              <a:cxn ang="0">
                <a:pos x="51" y="69"/>
              </a:cxn>
              <a:cxn ang="0">
                <a:pos x="51" y="0"/>
              </a:cxn>
              <a:cxn ang="0">
                <a:pos x="25" y="25"/>
              </a:cxn>
              <a:cxn ang="0">
                <a:pos x="51" y="50"/>
              </a:cxn>
              <a:cxn ang="0">
                <a:pos x="76" y="25"/>
              </a:cxn>
              <a:cxn ang="0">
                <a:pos x="51" y="0"/>
              </a:cxn>
              <a:cxn ang="0">
                <a:pos x="51" y="57"/>
              </a:cxn>
              <a:cxn ang="0">
                <a:pos x="0" y="82"/>
              </a:cxn>
              <a:cxn ang="0">
                <a:pos x="0" y="95"/>
              </a:cxn>
              <a:cxn ang="0">
                <a:pos x="6" y="101"/>
              </a:cxn>
              <a:cxn ang="0">
                <a:pos x="95" y="101"/>
              </a:cxn>
              <a:cxn ang="0">
                <a:pos x="102" y="95"/>
              </a:cxn>
              <a:cxn ang="0">
                <a:pos x="102" y="82"/>
              </a:cxn>
              <a:cxn ang="0">
                <a:pos x="51" y="57"/>
              </a:cxn>
            </a:cxnLst>
            <a:rect l="0" t="0" r="r" b="b"/>
            <a:pathLst>
              <a:path w="102" h="101">
                <a:moveTo>
                  <a:pt x="51" y="12"/>
                </a:moveTo>
                <a:cubicBezTo>
                  <a:pt x="58" y="12"/>
                  <a:pt x="64" y="18"/>
                  <a:pt x="64" y="25"/>
                </a:cubicBezTo>
                <a:cubicBezTo>
                  <a:pt x="64" y="32"/>
                  <a:pt x="58" y="38"/>
                  <a:pt x="51" y="38"/>
                </a:cubicBezTo>
                <a:cubicBezTo>
                  <a:pt x="43" y="38"/>
                  <a:pt x="37" y="32"/>
                  <a:pt x="37" y="25"/>
                </a:cubicBezTo>
                <a:cubicBezTo>
                  <a:pt x="37" y="18"/>
                  <a:pt x="43" y="12"/>
                  <a:pt x="51" y="12"/>
                </a:cubicBezTo>
                <a:moveTo>
                  <a:pt x="51" y="69"/>
                </a:moveTo>
                <a:cubicBezTo>
                  <a:pt x="70" y="69"/>
                  <a:pt x="90" y="78"/>
                  <a:pt x="90" y="82"/>
                </a:cubicBezTo>
                <a:cubicBezTo>
                  <a:pt x="90" y="89"/>
                  <a:pt x="90" y="89"/>
                  <a:pt x="90" y="89"/>
                </a:cubicBezTo>
                <a:cubicBezTo>
                  <a:pt x="12" y="89"/>
                  <a:pt x="12" y="89"/>
                  <a:pt x="12" y="89"/>
                </a:cubicBezTo>
                <a:cubicBezTo>
                  <a:pt x="12" y="82"/>
                  <a:pt x="12" y="82"/>
                  <a:pt x="12" y="82"/>
                </a:cubicBezTo>
                <a:cubicBezTo>
                  <a:pt x="12" y="78"/>
                  <a:pt x="32" y="69"/>
                  <a:pt x="51" y="69"/>
                </a:cubicBezTo>
                <a:moveTo>
                  <a:pt x="51" y="0"/>
                </a:moveTo>
                <a:cubicBezTo>
                  <a:pt x="37" y="0"/>
                  <a:pt x="25" y="11"/>
                  <a:pt x="25" y="25"/>
                </a:cubicBezTo>
                <a:cubicBezTo>
                  <a:pt x="25" y="39"/>
                  <a:pt x="37" y="50"/>
                  <a:pt x="51" y="50"/>
                </a:cubicBezTo>
                <a:cubicBezTo>
                  <a:pt x="65" y="50"/>
                  <a:pt x="76" y="39"/>
                  <a:pt x="76" y="25"/>
                </a:cubicBezTo>
                <a:cubicBezTo>
                  <a:pt x="76" y="11"/>
                  <a:pt x="65" y="0"/>
                  <a:pt x="51" y="0"/>
                </a:cubicBezTo>
                <a:close/>
                <a:moveTo>
                  <a:pt x="51" y="57"/>
                </a:moveTo>
                <a:cubicBezTo>
                  <a:pt x="34" y="57"/>
                  <a:pt x="0" y="65"/>
                  <a:pt x="0" y="82"/>
                </a:cubicBezTo>
                <a:cubicBezTo>
                  <a:pt x="0" y="95"/>
                  <a:pt x="0" y="95"/>
                  <a:pt x="0" y="95"/>
                </a:cubicBezTo>
                <a:cubicBezTo>
                  <a:pt x="0" y="98"/>
                  <a:pt x="3" y="101"/>
                  <a:pt x="6" y="101"/>
                </a:cubicBezTo>
                <a:cubicBezTo>
                  <a:pt x="95" y="101"/>
                  <a:pt x="95" y="101"/>
                  <a:pt x="95" y="101"/>
                </a:cubicBezTo>
                <a:cubicBezTo>
                  <a:pt x="99" y="101"/>
                  <a:pt x="102" y="98"/>
                  <a:pt x="102" y="95"/>
                </a:cubicBezTo>
                <a:cubicBezTo>
                  <a:pt x="102" y="82"/>
                  <a:pt x="102" y="82"/>
                  <a:pt x="102" y="82"/>
                </a:cubicBezTo>
                <a:cubicBezTo>
                  <a:pt x="102" y="65"/>
                  <a:pt x="68" y="57"/>
                  <a:pt x="51" y="57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37" name="Freeform 45"/>
          <p:cNvSpPr>
            <a:spLocks noEditPoints="1"/>
          </p:cNvSpPr>
          <p:nvPr/>
        </p:nvSpPr>
        <p:spPr bwMode="auto">
          <a:xfrm>
            <a:off x="6135229" y="2610728"/>
            <a:ext cx="241159" cy="238157"/>
          </a:xfrm>
          <a:custGeom>
            <a:avLst/>
            <a:gdLst/>
            <a:ahLst/>
            <a:cxnLst>
              <a:cxn ang="0">
                <a:pos x="51" y="50"/>
              </a:cxn>
              <a:cxn ang="0">
                <a:pos x="76" y="25"/>
              </a:cxn>
              <a:cxn ang="0">
                <a:pos x="51" y="0"/>
              </a:cxn>
              <a:cxn ang="0">
                <a:pos x="26" y="25"/>
              </a:cxn>
              <a:cxn ang="0">
                <a:pos x="51" y="50"/>
              </a:cxn>
              <a:cxn ang="0">
                <a:pos x="51" y="63"/>
              </a:cxn>
              <a:cxn ang="0">
                <a:pos x="0" y="89"/>
              </a:cxn>
              <a:cxn ang="0">
                <a:pos x="0" y="95"/>
              </a:cxn>
              <a:cxn ang="0">
                <a:pos x="6" y="101"/>
              </a:cxn>
              <a:cxn ang="0">
                <a:pos x="95" y="101"/>
              </a:cxn>
              <a:cxn ang="0">
                <a:pos x="102" y="95"/>
              </a:cxn>
              <a:cxn ang="0">
                <a:pos x="102" y="89"/>
              </a:cxn>
              <a:cxn ang="0">
                <a:pos x="51" y="63"/>
              </a:cxn>
            </a:cxnLst>
            <a:rect l="0" t="0" r="r" b="b"/>
            <a:pathLst>
              <a:path w="102" h="101">
                <a:moveTo>
                  <a:pt x="51" y="50"/>
                </a:moveTo>
                <a:cubicBezTo>
                  <a:pt x="65" y="50"/>
                  <a:pt x="76" y="39"/>
                  <a:pt x="76" y="25"/>
                </a:cubicBezTo>
                <a:cubicBezTo>
                  <a:pt x="76" y="11"/>
                  <a:pt x="65" y="0"/>
                  <a:pt x="51" y="0"/>
                </a:cubicBezTo>
                <a:cubicBezTo>
                  <a:pt x="37" y="0"/>
                  <a:pt x="26" y="11"/>
                  <a:pt x="26" y="25"/>
                </a:cubicBezTo>
                <a:cubicBezTo>
                  <a:pt x="26" y="39"/>
                  <a:pt x="37" y="50"/>
                  <a:pt x="51" y="50"/>
                </a:cubicBezTo>
                <a:close/>
                <a:moveTo>
                  <a:pt x="51" y="63"/>
                </a:moveTo>
                <a:cubicBezTo>
                  <a:pt x="34" y="63"/>
                  <a:pt x="0" y="72"/>
                  <a:pt x="0" y="89"/>
                </a:cubicBezTo>
                <a:cubicBezTo>
                  <a:pt x="0" y="95"/>
                  <a:pt x="0" y="95"/>
                  <a:pt x="0" y="95"/>
                </a:cubicBezTo>
                <a:cubicBezTo>
                  <a:pt x="0" y="98"/>
                  <a:pt x="3" y="101"/>
                  <a:pt x="6" y="101"/>
                </a:cubicBezTo>
                <a:cubicBezTo>
                  <a:pt x="95" y="101"/>
                  <a:pt x="95" y="101"/>
                  <a:pt x="95" y="101"/>
                </a:cubicBezTo>
                <a:cubicBezTo>
                  <a:pt x="99" y="101"/>
                  <a:pt x="102" y="98"/>
                  <a:pt x="102" y="95"/>
                </a:cubicBezTo>
                <a:cubicBezTo>
                  <a:pt x="102" y="89"/>
                  <a:pt x="102" y="89"/>
                  <a:pt x="102" y="89"/>
                </a:cubicBezTo>
                <a:cubicBezTo>
                  <a:pt x="102" y="72"/>
                  <a:pt x="68" y="63"/>
                  <a:pt x="51" y="63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52" name="Freeform 60"/>
          <p:cNvSpPr>
            <a:spLocks noEditPoints="1"/>
          </p:cNvSpPr>
          <p:nvPr/>
        </p:nvSpPr>
        <p:spPr bwMode="auto">
          <a:xfrm>
            <a:off x="9063044" y="2565698"/>
            <a:ext cx="269178" cy="328217"/>
          </a:xfrm>
          <a:custGeom>
            <a:avLst/>
            <a:gdLst/>
            <a:ahLst/>
            <a:cxnLst>
              <a:cxn ang="0">
                <a:pos x="52" y="2"/>
              </a:cxn>
              <a:cxn ang="0">
                <a:pos x="7" y="22"/>
              </a:cxn>
              <a:cxn ang="0">
                <a:pos x="0" y="33"/>
              </a:cxn>
              <a:cxn ang="0">
                <a:pos x="0" y="63"/>
              </a:cxn>
              <a:cxn ang="0">
                <a:pos x="57" y="139"/>
              </a:cxn>
              <a:cxn ang="0">
                <a:pos x="114" y="63"/>
              </a:cxn>
              <a:cxn ang="0">
                <a:pos x="114" y="33"/>
              </a:cxn>
              <a:cxn ang="0">
                <a:pos x="107" y="22"/>
              </a:cxn>
              <a:cxn ang="0">
                <a:pos x="62" y="2"/>
              </a:cxn>
              <a:cxn ang="0">
                <a:pos x="52" y="2"/>
              </a:cxn>
              <a:cxn ang="0">
                <a:pos x="40" y="97"/>
              </a:cxn>
              <a:cxn ang="0">
                <a:pos x="23" y="80"/>
              </a:cxn>
              <a:cxn ang="0">
                <a:pos x="23" y="71"/>
              </a:cxn>
              <a:cxn ang="0">
                <a:pos x="32" y="71"/>
              </a:cxn>
              <a:cxn ang="0">
                <a:pos x="44" y="83"/>
              </a:cxn>
              <a:cxn ang="0">
                <a:pos x="82" y="46"/>
              </a:cxn>
              <a:cxn ang="0">
                <a:pos x="91" y="46"/>
              </a:cxn>
              <a:cxn ang="0">
                <a:pos x="91" y="55"/>
              </a:cxn>
              <a:cxn ang="0">
                <a:pos x="49" y="97"/>
              </a:cxn>
              <a:cxn ang="0">
                <a:pos x="40" y="97"/>
              </a:cxn>
            </a:cxnLst>
            <a:rect l="0" t="0" r="r" b="b"/>
            <a:pathLst>
              <a:path w="114" h="139">
                <a:moveTo>
                  <a:pt x="52" y="2"/>
                </a:moveTo>
                <a:cubicBezTo>
                  <a:pt x="7" y="22"/>
                  <a:pt x="7" y="22"/>
                  <a:pt x="7" y="22"/>
                </a:cubicBezTo>
                <a:cubicBezTo>
                  <a:pt x="3" y="24"/>
                  <a:pt x="0" y="28"/>
                  <a:pt x="0" y="33"/>
                </a:cubicBezTo>
                <a:cubicBezTo>
                  <a:pt x="0" y="63"/>
                  <a:pt x="0" y="63"/>
                  <a:pt x="0" y="63"/>
                </a:cubicBezTo>
                <a:cubicBezTo>
                  <a:pt x="0" y="98"/>
                  <a:pt x="24" y="131"/>
                  <a:pt x="57" y="139"/>
                </a:cubicBezTo>
                <a:cubicBezTo>
                  <a:pt x="90" y="131"/>
                  <a:pt x="114" y="98"/>
                  <a:pt x="114" y="63"/>
                </a:cubicBezTo>
                <a:cubicBezTo>
                  <a:pt x="114" y="33"/>
                  <a:pt x="114" y="33"/>
                  <a:pt x="114" y="33"/>
                </a:cubicBezTo>
                <a:cubicBezTo>
                  <a:pt x="114" y="28"/>
                  <a:pt x="111" y="24"/>
                  <a:pt x="107" y="22"/>
                </a:cubicBezTo>
                <a:cubicBezTo>
                  <a:pt x="62" y="2"/>
                  <a:pt x="62" y="2"/>
                  <a:pt x="62" y="2"/>
                </a:cubicBezTo>
                <a:cubicBezTo>
                  <a:pt x="59" y="0"/>
                  <a:pt x="55" y="0"/>
                  <a:pt x="52" y="2"/>
                </a:cubicBezTo>
                <a:close/>
                <a:moveTo>
                  <a:pt x="40" y="97"/>
                </a:moveTo>
                <a:cubicBezTo>
                  <a:pt x="23" y="80"/>
                  <a:pt x="23" y="80"/>
                  <a:pt x="23" y="80"/>
                </a:cubicBezTo>
                <a:cubicBezTo>
                  <a:pt x="21" y="78"/>
                  <a:pt x="21" y="74"/>
                  <a:pt x="23" y="71"/>
                </a:cubicBezTo>
                <a:cubicBezTo>
                  <a:pt x="26" y="69"/>
                  <a:pt x="30" y="69"/>
                  <a:pt x="32" y="71"/>
                </a:cubicBezTo>
                <a:cubicBezTo>
                  <a:pt x="44" y="83"/>
                  <a:pt x="44" y="83"/>
                  <a:pt x="44" y="83"/>
                </a:cubicBezTo>
                <a:cubicBezTo>
                  <a:pt x="82" y="46"/>
                  <a:pt x="82" y="46"/>
                  <a:pt x="82" y="46"/>
                </a:cubicBezTo>
                <a:cubicBezTo>
                  <a:pt x="84" y="43"/>
                  <a:pt x="88" y="43"/>
                  <a:pt x="91" y="46"/>
                </a:cubicBezTo>
                <a:cubicBezTo>
                  <a:pt x="93" y="48"/>
                  <a:pt x="93" y="52"/>
                  <a:pt x="91" y="55"/>
                </a:cubicBezTo>
                <a:cubicBezTo>
                  <a:pt x="49" y="97"/>
                  <a:pt x="49" y="97"/>
                  <a:pt x="49" y="97"/>
                </a:cubicBezTo>
                <a:cubicBezTo>
                  <a:pt x="46" y="99"/>
                  <a:pt x="42" y="99"/>
                  <a:pt x="40" y="97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54" name="Freeform 62"/>
          <p:cNvSpPr>
            <a:spLocks noEditPoints="1"/>
          </p:cNvSpPr>
          <p:nvPr/>
        </p:nvSpPr>
        <p:spPr bwMode="auto">
          <a:xfrm>
            <a:off x="7524266" y="2635244"/>
            <a:ext cx="340224" cy="189125"/>
          </a:xfrm>
          <a:custGeom>
            <a:avLst/>
            <a:gdLst/>
            <a:ahLst/>
            <a:cxnLst>
              <a:cxn ang="0">
                <a:pos x="78" y="29"/>
              </a:cxn>
              <a:cxn ang="0">
                <a:pos x="34" y="4"/>
              </a:cxn>
              <a:cxn ang="0">
                <a:pos x="5" y="33"/>
              </a:cxn>
              <a:cxn ang="0">
                <a:pos x="42" y="80"/>
              </a:cxn>
              <a:cxn ang="0">
                <a:pos x="78" y="54"/>
              </a:cxn>
              <a:cxn ang="0">
                <a:pos x="106" y="54"/>
              </a:cxn>
              <a:cxn ang="0">
                <a:pos x="106" y="67"/>
              </a:cxn>
              <a:cxn ang="0">
                <a:pos x="118" y="80"/>
              </a:cxn>
              <a:cxn ang="0">
                <a:pos x="131" y="67"/>
              </a:cxn>
              <a:cxn ang="0">
                <a:pos x="131" y="54"/>
              </a:cxn>
              <a:cxn ang="0">
                <a:pos x="144" y="41"/>
              </a:cxn>
              <a:cxn ang="0">
                <a:pos x="131" y="29"/>
              </a:cxn>
              <a:cxn ang="0">
                <a:pos x="78" y="29"/>
              </a:cxn>
              <a:cxn ang="0">
                <a:pos x="42" y="54"/>
              </a:cxn>
              <a:cxn ang="0">
                <a:pos x="29" y="41"/>
              </a:cxn>
              <a:cxn ang="0">
                <a:pos x="42" y="29"/>
              </a:cxn>
              <a:cxn ang="0">
                <a:pos x="55" y="41"/>
              </a:cxn>
              <a:cxn ang="0">
                <a:pos x="42" y="54"/>
              </a:cxn>
            </a:cxnLst>
            <a:rect l="0" t="0" r="r" b="b"/>
            <a:pathLst>
              <a:path w="144" h="80">
                <a:moveTo>
                  <a:pt x="78" y="29"/>
                </a:moveTo>
                <a:cubicBezTo>
                  <a:pt x="72" y="12"/>
                  <a:pt x="54" y="0"/>
                  <a:pt x="34" y="4"/>
                </a:cubicBezTo>
                <a:cubicBezTo>
                  <a:pt x="20" y="7"/>
                  <a:pt x="8" y="19"/>
                  <a:pt x="5" y="33"/>
                </a:cubicBezTo>
                <a:cubicBezTo>
                  <a:pt x="0" y="58"/>
                  <a:pt x="18" y="80"/>
                  <a:pt x="42" y="80"/>
                </a:cubicBezTo>
                <a:cubicBezTo>
                  <a:pt x="59" y="80"/>
                  <a:pt x="73" y="69"/>
                  <a:pt x="78" y="54"/>
                </a:cubicBezTo>
                <a:cubicBezTo>
                  <a:pt x="106" y="54"/>
                  <a:pt x="106" y="54"/>
                  <a:pt x="106" y="54"/>
                </a:cubicBezTo>
                <a:cubicBezTo>
                  <a:pt x="106" y="67"/>
                  <a:pt x="106" y="67"/>
                  <a:pt x="106" y="67"/>
                </a:cubicBezTo>
                <a:cubicBezTo>
                  <a:pt x="106" y="74"/>
                  <a:pt x="111" y="80"/>
                  <a:pt x="118" y="80"/>
                </a:cubicBezTo>
                <a:cubicBezTo>
                  <a:pt x="125" y="80"/>
                  <a:pt x="131" y="74"/>
                  <a:pt x="131" y="67"/>
                </a:cubicBezTo>
                <a:cubicBezTo>
                  <a:pt x="131" y="54"/>
                  <a:pt x="131" y="54"/>
                  <a:pt x="131" y="54"/>
                </a:cubicBezTo>
                <a:cubicBezTo>
                  <a:pt x="138" y="54"/>
                  <a:pt x="144" y="48"/>
                  <a:pt x="144" y="41"/>
                </a:cubicBezTo>
                <a:cubicBezTo>
                  <a:pt x="144" y="34"/>
                  <a:pt x="138" y="29"/>
                  <a:pt x="131" y="29"/>
                </a:cubicBezTo>
                <a:lnTo>
                  <a:pt x="78" y="29"/>
                </a:lnTo>
                <a:close/>
                <a:moveTo>
                  <a:pt x="42" y="54"/>
                </a:moveTo>
                <a:cubicBezTo>
                  <a:pt x="35" y="54"/>
                  <a:pt x="29" y="48"/>
                  <a:pt x="29" y="41"/>
                </a:cubicBezTo>
                <a:cubicBezTo>
                  <a:pt x="29" y="34"/>
                  <a:pt x="35" y="29"/>
                  <a:pt x="42" y="29"/>
                </a:cubicBezTo>
                <a:cubicBezTo>
                  <a:pt x="49" y="29"/>
                  <a:pt x="55" y="34"/>
                  <a:pt x="55" y="41"/>
                </a:cubicBezTo>
                <a:cubicBezTo>
                  <a:pt x="55" y="48"/>
                  <a:pt x="49" y="54"/>
                  <a:pt x="42" y="54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56" name="Freeform 64"/>
          <p:cNvSpPr>
            <a:spLocks noEditPoints="1"/>
          </p:cNvSpPr>
          <p:nvPr/>
        </p:nvSpPr>
        <p:spPr bwMode="auto">
          <a:xfrm>
            <a:off x="6105709" y="3258443"/>
            <a:ext cx="300198" cy="286189"/>
          </a:xfrm>
          <a:custGeom>
            <a:avLst/>
            <a:gdLst/>
            <a:ahLst/>
            <a:cxnLst>
              <a:cxn ang="0">
                <a:pos x="114" y="25"/>
              </a:cxn>
              <a:cxn ang="0">
                <a:pos x="89" y="25"/>
              </a:cxn>
              <a:cxn ang="0">
                <a:pos x="89" y="13"/>
              </a:cxn>
              <a:cxn ang="0">
                <a:pos x="76" y="0"/>
              </a:cxn>
              <a:cxn ang="0">
                <a:pos x="50" y="0"/>
              </a:cxn>
              <a:cxn ang="0">
                <a:pos x="38" y="13"/>
              </a:cxn>
              <a:cxn ang="0">
                <a:pos x="38" y="25"/>
              </a:cxn>
              <a:cxn ang="0">
                <a:pos x="12" y="25"/>
              </a:cxn>
              <a:cxn ang="0">
                <a:pos x="0" y="38"/>
              </a:cxn>
              <a:cxn ang="0">
                <a:pos x="0" y="108"/>
              </a:cxn>
              <a:cxn ang="0">
                <a:pos x="12" y="121"/>
              </a:cxn>
              <a:cxn ang="0">
                <a:pos x="114" y="121"/>
              </a:cxn>
              <a:cxn ang="0">
                <a:pos x="127" y="108"/>
              </a:cxn>
              <a:cxn ang="0">
                <a:pos x="127" y="38"/>
              </a:cxn>
              <a:cxn ang="0">
                <a:pos x="114" y="25"/>
              </a:cxn>
              <a:cxn ang="0">
                <a:pos x="76" y="25"/>
              </a:cxn>
              <a:cxn ang="0">
                <a:pos x="50" y="25"/>
              </a:cxn>
              <a:cxn ang="0">
                <a:pos x="50" y="13"/>
              </a:cxn>
              <a:cxn ang="0">
                <a:pos x="76" y="13"/>
              </a:cxn>
              <a:cxn ang="0">
                <a:pos x="76" y="25"/>
              </a:cxn>
            </a:cxnLst>
            <a:rect l="0" t="0" r="r" b="b"/>
            <a:pathLst>
              <a:path w="127" h="121">
                <a:moveTo>
                  <a:pt x="114" y="25"/>
                </a:moveTo>
                <a:cubicBezTo>
                  <a:pt x="89" y="25"/>
                  <a:pt x="89" y="25"/>
                  <a:pt x="89" y="25"/>
                </a:cubicBezTo>
                <a:cubicBezTo>
                  <a:pt x="89" y="13"/>
                  <a:pt x="89" y="13"/>
                  <a:pt x="89" y="13"/>
                </a:cubicBezTo>
                <a:cubicBezTo>
                  <a:pt x="89" y="6"/>
                  <a:pt x="83" y="0"/>
                  <a:pt x="76" y="0"/>
                </a:cubicBezTo>
                <a:cubicBezTo>
                  <a:pt x="50" y="0"/>
                  <a:pt x="50" y="0"/>
                  <a:pt x="50" y="0"/>
                </a:cubicBezTo>
                <a:cubicBezTo>
                  <a:pt x="43" y="0"/>
                  <a:pt x="38" y="6"/>
                  <a:pt x="38" y="13"/>
                </a:cubicBezTo>
                <a:cubicBezTo>
                  <a:pt x="38" y="25"/>
                  <a:pt x="38" y="25"/>
                  <a:pt x="38" y="25"/>
                </a:cubicBezTo>
                <a:cubicBezTo>
                  <a:pt x="12" y="25"/>
                  <a:pt x="12" y="25"/>
                  <a:pt x="12" y="25"/>
                </a:cubicBezTo>
                <a:cubicBezTo>
                  <a:pt x="5" y="25"/>
                  <a:pt x="0" y="31"/>
                  <a:pt x="0" y="38"/>
                </a:cubicBezTo>
                <a:cubicBezTo>
                  <a:pt x="0" y="108"/>
                  <a:pt x="0" y="108"/>
                  <a:pt x="0" y="108"/>
                </a:cubicBezTo>
                <a:cubicBezTo>
                  <a:pt x="0" y="115"/>
                  <a:pt x="5" y="121"/>
                  <a:pt x="12" y="121"/>
                </a:cubicBezTo>
                <a:cubicBezTo>
                  <a:pt x="114" y="121"/>
                  <a:pt x="114" y="121"/>
                  <a:pt x="114" y="121"/>
                </a:cubicBezTo>
                <a:cubicBezTo>
                  <a:pt x="121" y="121"/>
                  <a:pt x="127" y="115"/>
                  <a:pt x="127" y="108"/>
                </a:cubicBezTo>
                <a:cubicBezTo>
                  <a:pt x="127" y="38"/>
                  <a:pt x="127" y="38"/>
                  <a:pt x="127" y="38"/>
                </a:cubicBezTo>
                <a:cubicBezTo>
                  <a:pt x="127" y="31"/>
                  <a:pt x="121" y="25"/>
                  <a:pt x="114" y="25"/>
                </a:cubicBezTo>
                <a:close/>
                <a:moveTo>
                  <a:pt x="76" y="25"/>
                </a:moveTo>
                <a:cubicBezTo>
                  <a:pt x="50" y="25"/>
                  <a:pt x="50" y="25"/>
                  <a:pt x="50" y="25"/>
                </a:cubicBezTo>
                <a:cubicBezTo>
                  <a:pt x="50" y="13"/>
                  <a:pt x="50" y="13"/>
                  <a:pt x="50" y="13"/>
                </a:cubicBezTo>
                <a:cubicBezTo>
                  <a:pt x="76" y="13"/>
                  <a:pt x="76" y="13"/>
                  <a:pt x="76" y="13"/>
                </a:cubicBezTo>
                <a:lnTo>
                  <a:pt x="76" y="25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257" name="Freeform 65"/>
          <p:cNvSpPr>
            <a:spLocks noEditPoints="1"/>
          </p:cNvSpPr>
          <p:nvPr/>
        </p:nvSpPr>
        <p:spPr bwMode="auto">
          <a:xfrm>
            <a:off x="2422798" y="3917680"/>
            <a:ext cx="300198" cy="300198"/>
          </a:xfrm>
          <a:custGeom>
            <a:avLst/>
            <a:gdLst/>
            <a:ahLst/>
            <a:cxnLst>
              <a:cxn ang="0">
                <a:pos x="63" y="0"/>
              </a:cxn>
              <a:cxn ang="0">
                <a:pos x="0" y="63"/>
              </a:cxn>
              <a:cxn ang="0">
                <a:pos x="63" y="127"/>
              </a:cxn>
              <a:cxn ang="0">
                <a:pos x="127" y="63"/>
              </a:cxn>
              <a:cxn ang="0">
                <a:pos x="63" y="0"/>
              </a:cxn>
              <a:cxn ang="0">
                <a:pos x="63" y="114"/>
              </a:cxn>
              <a:cxn ang="0">
                <a:pos x="12" y="63"/>
              </a:cxn>
              <a:cxn ang="0">
                <a:pos x="63" y="12"/>
              </a:cxn>
              <a:cxn ang="0">
                <a:pos x="114" y="63"/>
              </a:cxn>
              <a:cxn ang="0">
                <a:pos x="63" y="114"/>
              </a:cxn>
              <a:cxn ang="0">
                <a:pos x="62" y="32"/>
              </a:cxn>
              <a:cxn ang="0">
                <a:pos x="61" y="32"/>
              </a:cxn>
              <a:cxn ang="0">
                <a:pos x="57" y="36"/>
              </a:cxn>
              <a:cxn ang="0">
                <a:pos x="57" y="66"/>
              </a:cxn>
              <a:cxn ang="0">
                <a:pos x="60" y="72"/>
              </a:cxn>
              <a:cxn ang="0">
                <a:pos x="86" y="87"/>
              </a:cxn>
              <a:cxn ang="0">
                <a:pos x="92" y="86"/>
              </a:cxn>
              <a:cxn ang="0">
                <a:pos x="91" y="80"/>
              </a:cxn>
              <a:cxn ang="0">
                <a:pos x="66" y="65"/>
              </a:cxn>
              <a:cxn ang="0">
                <a:pos x="66" y="36"/>
              </a:cxn>
              <a:cxn ang="0">
                <a:pos x="62" y="32"/>
              </a:cxn>
            </a:cxnLst>
            <a:rect l="0" t="0" r="r" b="b"/>
            <a:pathLst>
              <a:path w="127" h="127">
                <a:moveTo>
                  <a:pt x="63" y="0"/>
                </a:moveTo>
                <a:cubicBezTo>
                  <a:pt x="28" y="0"/>
                  <a:pt x="0" y="28"/>
                  <a:pt x="0" y="63"/>
                </a:cubicBezTo>
                <a:cubicBezTo>
                  <a:pt x="0" y="98"/>
                  <a:pt x="28" y="127"/>
                  <a:pt x="63" y="127"/>
                </a:cubicBezTo>
                <a:cubicBezTo>
                  <a:pt x="98" y="127"/>
                  <a:pt x="127" y="98"/>
                  <a:pt x="127" y="63"/>
                </a:cubicBezTo>
                <a:cubicBezTo>
                  <a:pt x="127" y="28"/>
                  <a:pt x="98" y="0"/>
                  <a:pt x="63" y="0"/>
                </a:cubicBezTo>
                <a:close/>
                <a:moveTo>
                  <a:pt x="63" y="114"/>
                </a:moveTo>
                <a:cubicBezTo>
                  <a:pt x="35" y="114"/>
                  <a:pt x="12" y="91"/>
                  <a:pt x="12" y="63"/>
                </a:cubicBezTo>
                <a:cubicBezTo>
                  <a:pt x="12" y="35"/>
                  <a:pt x="35" y="12"/>
                  <a:pt x="63" y="12"/>
                </a:cubicBezTo>
                <a:cubicBezTo>
                  <a:pt x="91" y="12"/>
                  <a:pt x="114" y="35"/>
                  <a:pt x="114" y="63"/>
                </a:cubicBezTo>
                <a:cubicBezTo>
                  <a:pt x="114" y="91"/>
                  <a:pt x="91" y="114"/>
                  <a:pt x="63" y="114"/>
                </a:cubicBezTo>
                <a:close/>
                <a:moveTo>
                  <a:pt x="62" y="32"/>
                </a:moveTo>
                <a:cubicBezTo>
                  <a:pt x="61" y="32"/>
                  <a:pt x="61" y="32"/>
                  <a:pt x="61" y="32"/>
                </a:cubicBezTo>
                <a:cubicBezTo>
                  <a:pt x="59" y="32"/>
                  <a:pt x="57" y="34"/>
                  <a:pt x="57" y="36"/>
                </a:cubicBezTo>
                <a:cubicBezTo>
                  <a:pt x="57" y="66"/>
                  <a:pt x="57" y="66"/>
                  <a:pt x="57" y="66"/>
                </a:cubicBezTo>
                <a:cubicBezTo>
                  <a:pt x="57" y="68"/>
                  <a:pt x="58" y="70"/>
                  <a:pt x="60" y="72"/>
                </a:cubicBezTo>
                <a:cubicBezTo>
                  <a:pt x="86" y="87"/>
                  <a:pt x="86" y="87"/>
                  <a:pt x="86" y="87"/>
                </a:cubicBezTo>
                <a:cubicBezTo>
                  <a:pt x="88" y="89"/>
                  <a:pt x="91" y="88"/>
                  <a:pt x="92" y="86"/>
                </a:cubicBezTo>
                <a:cubicBezTo>
                  <a:pt x="94" y="84"/>
                  <a:pt x="93" y="81"/>
                  <a:pt x="91" y="80"/>
                </a:cubicBezTo>
                <a:cubicBezTo>
                  <a:pt x="66" y="65"/>
                  <a:pt x="66" y="65"/>
                  <a:pt x="66" y="65"/>
                </a:cubicBezTo>
                <a:cubicBezTo>
                  <a:pt x="66" y="36"/>
                  <a:pt x="66" y="36"/>
                  <a:pt x="66" y="36"/>
                </a:cubicBezTo>
                <a:cubicBezTo>
                  <a:pt x="66" y="34"/>
                  <a:pt x="64" y="32"/>
                  <a:pt x="62" y="32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5" name="Freeform 7"/>
          <p:cNvSpPr>
            <a:spLocks noEditPoints="1"/>
          </p:cNvSpPr>
          <p:nvPr/>
        </p:nvSpPr>
        <p:spPr bwMode="auto">
          <a:xfrm>
            <a:off x="3160593" y="3917760"/>
            <a:ext cx="300038" cy="300038"/>
          </a:xfrm>
          <a:custGeom>
            <a:avLst/>
            <a:gdLst/>
            <a:ahLst/>
            <a:cxnLst>
              <a:cxn ang="0">
                <a:pos x="40" y="0"/>
              </a:cxn>
              <a:cxn ang="0">
                <a:pos x="0" y="40"/>
              </a:cxn>
              <a:cxn ang="0">
                <a:pos x="40" y="80"/>
              </a:cxn>
              <a:cxn ang="0">
                <a:pos x="80" y="40"/>
              </a:cxn>
              <a:cxn ang="0">
                <a:pos x="40" y="0"/>
              </a:cxn>
              <a:cxn ang="0">
                <a:pos x="40" y="72"/>
              </a:cxn>
              <a:cxn ang="0">
                <a:pos x="8" y="40"/>
              </a:cxn>
              <a:cxn ang="0">
                <a:pos x="40" y="8"/>
              </a:cxn>
              <a:cxn ang="0">
                <a:pos x="72" y="40"/>
              </a:cxn>
              <a:cxn ang="0">
                <a:pos x="40" y="72"/>
              </a:cxn>
              <a:cxn ang="0">
                <a:pos x="36" y="56"/>
              </a:cxn>
              <a:cxn ang="0">
                <a:pos x="44" y="56"/>
              </a:cxn>
              <a:cxn ang="0">
                <a:pos x="44" y="64"/>
              </a:cxn>
              <a:cxn ang="0">
                <a:pos x="36" y="64"/>
              </a:cxn>
              <a:cxn ang="0">
                <a:pos x="36" y="56"/>
              </a:cxn>
              <a:cxn ang="0">
                <a:pos x="43" y="17"/>
              </a:cxn>
              <a:cxn ang="0">
                <a:pos x="25" y="28"/>
              </a:cxn>
              <a:cxn ang="0">
                <a:pos x="29" y="32"/>
              </a:cxn>
              <a:cxn ang="0">
                <a:pos x="29" y="32"/>
              </a:cxn>
              <a:cxn ang="0">
                <a:pos x="33" y="30"/>
              </a:cxn>
              <a:cxn ang="0">
                <a:pos x="42" y="25"/>
              </a:cxn>
              <a:cxn ang="0">
                <a:pos x="48" y="33"/>
              </a:cxn>
              <a:cxn ang="0">
                <a:pos x="39" y="45"/>
              </a:cxn>
              <a:cxn ang="0">
                <a:pos x="39" y="45"/>
              </a:cxn>
              <a:cxn ang="0">
                <a:pos x="38" y="45"/>
              </a:cxn>
              <a:cxn ang="0">
                <a:pos x="37" y="47"/>
              </a:cxn>
              <a:cxn ang="0">
                <a:pos x="37" y="47"/>
              </a:cxn>
              <a:cxn ang="0">
                <a:pos x="37" y="47"/>
              </a:cxn>
              <a:cxn ang="0">
                <a:pos x="36" y="52"/>
              </a:cxn>
              <a:cxn ang="0">
                <a:pos x="44" y="52"/>
              </a:cxn>
              <a:cxn ang="0">
                <a:pos x="46" y="48"/>
              </a:cxn>
              <a:cxn ang="0">
                <a:pos x="46" y="48"/>
              </a:cxn>
              <a:cxn ang="0">
                <a:pos x="47" y="46"/>
              </a:cxn>
              <a:cxn ang="0">
                <a:pos x="47" y="46"/>
              </a:cxn>
              <a:cxn ang="0">
                <a:pos x="48" y="45"/>
              </a:cxn>
              <a:cxn ang="0">
                <a:pos x="56" y="30"/>
              </a:cxn>
              <a:cxn ang="0">
                <a:pos x="43" y="17"/>
              </a:cxn>
            </a:cxnLst>
            <a:rect l="0" t="0" r="r" b="b"/>
            <a:pathLst>
              <a:path w="80" h="80">
                <a:moveTo>
                  <a:pt x="40" y="0"/>
                </a:moveTo>
                <a:cubicBezTo>
                  <a:pt x="18" y="0"/>
                  <a:pt x="0" y="18"/>
                  <a:pt x="0" y="40"/>
                </a:cubicBezTo>
                <a:cubicBezTo>
                  <a:pt x="0" y="62"/>
                  <a:pt x="18" y="80"/>
                  <a:pt x="40" y="80"/>
                </a:cubicBezTo>
                <a:cubicBezTo>
                  <a:pt x="63" y="80"/>
                  <a:pt x="80" y="62"/>
                  <a:pt x="80" y="40"/>
                </a:cubicBezTo>
                <a:cubicBezTo>
                  <a:pt x="80" y="18"/>
                  <a:pt x="63" y="0"/>
                  <a:pt x="40" y="0"/>
                </a:cubicBezTo>
                <a:close/>
                <a:moveTo>
                  <a:pt x="40" y="72"/>
                </a:moveTo>
                <a:cubicBezTo>
                  <a:pt x="23" y="72"/>
                  <a:pt x="8" y="58"/>
                  <a:pt x="8" y="40"/>
                </a:cubicBezTo>
                <a:cubicBezTo>
                  <a:pt x="8" y="23"/>
                  <a:pt x="23" y="8"/>
                  <a:pt x="40" y="8"/>
                </a:cubicBezTo>
                <a:cubicBezTo>
                  <a:pt x="58" y="8"/>
                  <a:pt x="72" y="23"/>
                  <a:pt x="72" y="40"/>
                </a:cubicBezTo>
                <a:cubicBezTo>
                  <a:pt x="72" y="58"/>
                  <a:pt x="58" y="72"/>
                  <a:pt x="40" y="72"/>
                </a:cubicBezTo>
                <a:close/>
                <a:moveTo>
                  <a:pt x="36" y="56"/>
                </a:moveTo>
                <a:cubicBezTo>
                  <a:pt x="44" y="56"/>
                  <a:pt x="44" y="56"/>
                  <a:pt x="44" y="56"/>
                </a:cubicBezTo>
                <a:cubicBezTo>
                  <a:pt x="44" y="64"/>
                  <a:pt x="44" y="64"/>
                  <a:pt x="44" y="64"/>
                </a:cubicBezTo>
                <a:cubicBezTo>
                  <a:pt x="36" y="64"/>
                  <a:pt x="36" y="64"/>
                  <a:pt x="36" y="64"/>
                </a:cubicBezTo>
                <a:lnTo>
                  <a:pt x="36" y="56"/>
                </a:lnTo>
                <a:close/>
                <a:moveTo>
                  <a:pt x="43" y="17"/>
                </a:moveTo>
                <a:cubicBezTo>
                  <a:pt x="35" y="15"/>
                  <a:pt x="27" y="20"/>
                  <a:pt x="25" y="28"/>
                </a:cubicBezTo>
                <a:cubicBezTo>
                  <a:pt x="24" y="30"/>
                  <a:pt x="26" y="32"/>
                  <a:pt x="29" y="32"/>
                </a:cubicBezTo>
                <a:cubicBezTo>
                  <a:pt x="29" y="32"/>
                  <a:pt x="29" y="32"/>
                  <a:pt x="29" y="32"/>
                </a:cubicBezTo>
                <a:cubicBezTo>
                  <a:pt x="31" y="32"/>
                  <a:pt x="32" y="31"/>
                  <a:pt x="33" y="30"/>
                </a:cubicBezTo>
                <a:cubicBezTo>
                  <a:pt x="34" y="26"/>
                  <a:pt x="38" y="24"/>
                  <a:pt x="42" y="25"/>
                </a:cubicBezTo>
                <a:cubicBezTo>
                  <a:pt x="46" y="25"/>
                  <a:pt x="49" y="29"/>
                  <a:pt x="48" y="33"/>
                </a:cubicBezTo>
                <a:cubicBezTo>
                  <a:pt x="48" y="38"/>
                  <a:pt x="42" y="40"/>
                  <a:pt x="39" y="45"/>
                </a:cubicBezTo>
                <a:cubicBezTo>
                  <a:pt x="39" y="45"/>
                  <a:pt x="39" y="45"/>
                  <a:pt x="39" y="45"/>
                </a:cubicBezTo>
                <a:cubicBezTo>
                  <a:pt x="39" y="45"/>
                  <a:pt x="39" y="45"/>
                  <a:pt x="38" y="45"/>
                </a:cubicBezTo>
                <a:cubicBezTo>
                  <a:pt x="38" y="45"/>
                  <a:pt x="38" y="46"/>
                  <a:pt x="37" y="47"/>
                </a:cubicBezTo>
                <a:cubicBezTo>
                  <a:pt x="37" y="47"/>
                  <a:pt x="37" y="47"/>
                  <a:pt x="37" y="47"/>
                </a:cubicBezTo>
                <a:cubicBezTo>
                  <a:pt x="37" y="47"/>
                  <a:pt x="37" y="47"/>
                  <a:pt x="37" y="47"/>
                </a:cubicBezTo>
                <a:cubicBezTo>
                  <a:pt x="37" y="49"/>
                  <a:pt x="36" y="50"/>
                  <a:pt x="36" y="52"/>
                </a:cubicBezTo>
                <a:cubicBezTo>
                  <a:pt x="44" y="52"/>
                  <a:pt x="44" y="52"/>
                  <a:pt x="44" y="52"/>
                </a:cubicBezTo>
                <a:cubicBezTo>
                  <a:pt x="44" y="51"/>
                  <a:pt x="45" y="49"/>
                  <a:pt x="46" y="48"/>
                </a:cubicBezTo>
                <a:cubicBezTo>
                  <a:pt x="46" y="48"/>
                  <a:pt x="46" y="48"/>
                  <a:pt x="46" y="48"/>
                </a:cubicBezTo>
                <a:cubicBezTo>
                  <a:pt x="46" y="47"/>
                  <a:pt x="46" y="47"/>
                  <a:pt x="47" y="46"/>
                </a:cubicBezTo>
                <a:cubicBezTo>
                  <a:pt x="47" y="46"/>
                  <a:pt x="47" y="46"/>
                  <a:pt x="47" y="46"/>
                </a:cubicBezTo>
                <a:cubicBezTo>
                  <a:pt x="47" y="46"/>
                  <a:pt x="48" y="45"/>
                  <a:pt x="48" y="45"/>
                </a:cubicBezTo>
                <a:cubicBezTo>
                  <a:pt x="52" y="41"/>
                  <a:pt x="57" y="38"/>
                  <a:pt x="56" y="30"/>
                </a:cubicBezTo>
                <a:cubicBezTo>
                  <a:pt x="55" y="23"/>
                  <a:pt x="50" y="18"/>
                  <a:pt x="43" y="17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6" name="Freeform 8"/>
          <p:cNvSpPr>
            <a:spLocks noEditPoints="1"/>
          </p:cNvSpPr>
          <p:nvPr/>
        </p:nvSpPr>
        <p:spPr bwMode="auto">
          <a:xfrm>
            <a:off x="8334222" y="3917760"/>
            <a:ext cx="271463" cy="300038"/>
          </a:xfrm>
          <a:custGeom>
            <a:avLst/>
            <a:gdLst/>
            <a:ahLst/>
            <a:cxnLst>
              <a:cxn ang="0">
                <a:pos x="64" y="8"/>
              </a:cxn>
              <a:cxn ang="0">
                <a:pos x="60" y="8"/>
              </a:cxn>
              <a:cxn ang="0">
                <a:pos x="60" y="4"/>
              </a:cxn>
              <a:cxn ang="0">
                <a:pos x="56" y="0"/>
              </a:cxn>
              <a:cxn ang="0">
                <a:pos x="52" y="4"/>
              </a:cxn>
              <a:cxn ang="0">
                <a:pos x="52" y="8"/>
              </a:cxn>
              <a:cxn ang="0">
                <a:pos x="20" y="8"/>
              </a:cxn>
              <a:cxn ang="0">
                <a:pos x="20" y="4"/>
              </a:cxn>
              <a:cxn ang="0">
                <a:pos x="16" y="0"/>
              </a:cxn>
              <a:cxn ang="0">
                <a:pos x="12" y="4"/>
              </a:cxn>
              <a:cxn ang="0">
                <a:pos x="12" y="8"/>
              </a:cxn>
              <a:cxn ang="0">
                <a:pos x="8" y="8"/>
              </a:cxn>
              <a:cxn ang="0">
                <a:pos x="0" y="16"/>
              </a:cxn>
              <a:cxn ang="0">
                <a:pos x="0" y="72"/>
              </a:cxn>
              <a:cxn ang="0">
                <a:pos x="8" y="80"/>
              </a:cxn>
              <a:cxn ang="0">
                <a:pos x="64" y="80"/>
              </a:cxn>
              <a:cxn ang="0">
                <a:pos x="72" y="72"/>
              </a:cxn>
              <a:cxn ang="0">
                <a:pos x="72" y="16"/>
              </a:cxn>
              <a:cxn ang="0">
                <a:pos x="64" y="8"/>
              </a:cxn>
              <a:cxn ang="0">
                <a:pos x="60" y="72"/>
              </a:cxn>
              <a:cxn ang="0">
                <a:pos x="12" y="72"/>
              </a:cxn>
              <a:cxn ang="0">
                <a:pos x="8" y="68"/>
              </a:cxn>
              <a:cxn ang="0">
                <a:pos x="8" y="28"/>
              </a:cxn>
              <a:cxn ang="0">
                <a:pos x="64" y="28"/>
              </a:cxn>
              <a:cxn ang="0">
                <a:pos x="64" y="68"/>
              </a:cxn>
              <a:cxn ang="0">
                <a:pos x="60" y="72"/>
              </a:cxn>
              <a:cxn ang="0">
                <a:pos x="20" y="36"/>
              </a:cxn>
              <a:cxn ang="0">
                <a:pos x="32" y="36"/>
              </a:cxn>
              <a:cxn ang="0">
                <a:pos x="36" y="40"/>
              </a:cxn>
              <a:cxn ang="0">
                <a:pos x="36" y="52"/>
              </a:cxn>
              <a:cxn ang="0">
                <a:pos x="32" y="56"/>
              </a:cxn>
              <a:cxn ang="0">
                <a:pos x="20" y="56"/>
              </a:cxn>
              <a:cxn ang="0">
                <a:pos x="16" y="52"/>
              </a:cxn>
              <a:cxn ang="0">
                <a:pos x="16" y="40"/>
              </a:cxn>
              <a:cxn ang="0">
                <a:pos x="20" y="36"/>
              </a:cxn>
            </a:cxnLst>
            <a:rect l="0" t="0" r="r" b="b"/>
            <a:pathLst>
              <a:path w="72" h="80">
                <a:moveTo>
                  <a:pt x="64" y="8"/>
                </a:moveTo>
                <a:cubicBezTo>
                  <a:pt x="60" y="8"/>
                  <a:pt x="60" y="8"/>
                  <a:pt x="60" y="8"/>
                </a:cubicBezTo>
                <a:cubicBezTo>
                  <a:pt x="60" y="4"/>
                  <a:pt x="60" y="4"/>
                  <a:pt x="60" y="4"/>
                </a:cubicBezTo>
                <a:cubicBezTo>
                  <a:pt x="60" y="2"/>
                  <a:pt x="59" y="0"/>
                  <a:pt x="56" y="0"/>
                </a:cubicBezTo>
                <a:cubicBezTo>
                  <a:pt x="54" y="0"/>
                  <a:pt x="52" y="2"/>
                  <a:pt x="52" y="4"/>
                </a:cubicBezTo>
                <a:cubicBezTo>
                  <a:pt x="52" y="8"/>
                  <a:pt x="52" y="8"/>
                  <a:pt x="52" y="8"/>
                </a:cubicBezTo>
                <a:cubicBezTo>
                  <a:pt x="20" y="8"/>
                  <a:pt x="20" y="8"/>
                  <a:pt x="20" y="8"/>
                </a:cubicBezTo>
                <a:cubicBezTo>
                  <a:pt x="20" y="4"/>
                  <a:pt x="20" y="4"/>
                  <a:pt x="20" y="4"/>
                </a:cubicBezTo>
                <a:cubicBezTo>
                  <a:pt x="20" y="2"/>
                  <a:pt x="19" y="0"/>
                  <a:pt x="16" y="0"/>
                </a:cubicBezTo>
                <a:cubicBezTo>
                  <a:pt x="14" y="0"/>
                  <a:pt x="12" y="2"/>
                  <a:pt x="12" y="4"/>
                </a:cubicBezTo>
                <a:cubicBezTo>
                  <a:pt x="12" y="8"/>
                  <a:pt x="12" y="8"/>
                  <a:pt x="12" y="8"/>
                </a:cubicBezTo>
                <a:cubicBezTo>
                  <a:pt x="8" y="8"/>
                  <a:pt x="8" y="8"/>
                  <a:pt x="8" y="8"/>
                </a:cubicBezTo>
                <a:cubicBezTo>
                  <a:pt x="4" y="8"/>
                  <a:pt x="0" y="12"/>
                  <a:pt x="0" y="16"/>
                </a:cubicBezTo>
                <a:cubicBezTo>
                  <a:pt x="0" y="72"/>
                  <a:pt x="0" y="72"/>
                  <a:pt x="0" y="72"/>
                </a:cubicBezTo>
                <a:cubicBezTo>
                  <a:pt x="0" y="77"/>
                  <a:pt x="4" y="80"/>
                  <a:pt x="8" y="80"/>
                </a:cubicBezTo>
                <a:cubicBezTo>
                  <a:pt x="64" y="80"/>
                  <a:pt x="64" y="80"/>
                  <a:pt x="64" y="80"/>
                </a:cubicBezTo>
                <a:cubicBezTo>
                  <a:pt x="69" y="80"/>
                  <a:pt x="72" y="77"/>
                  <a:pt x="72" y="72"/>
                </a:cubicBezTo>
                <a:cubicBezTo>
                  <a:pt x="72" y="16"/>
                  <a:pt x="72" y="16"/>
                  <a:pt x="72" y="16"/>
                </a:cubicBezTo>
                <a:cubicBezTo>
                  <a:pt x="72" y="12"/>
                  <a:pt x="69" y="8"/>
                  <a:pt x="64" y="8"/>
                </a:cubicBezTo>
                <a:close/>
                <a:moveTo>
                  <a:pt x="60" y="72"/>
                </a:moveTo>
                <a:cubicBezTo>
                  <a:pt x="12" y="72"/>
                  <a:pt x="12" y="72"/>
                  <a:pt x="12" y="72"/>
                </a:cubicBezTo>
                <a:cubicBezTo>
                  <a:pt x="10" y="72"/>
                  <a:pt x="8" y="71"/>
                  <a:pt x="8" y="68"/>
                </a:cubicBezTo>
                <a:cubicBezTo>
                  <a:pt x="8" y="28"/>
                  <a:pt x="8" y="28"/>
                  <a:pt x="8" y="28"/>
                </a:cubicBezTo>
                <a:cubicBezTo>
                  <a:pt x="64" y="28"/>
                  <a:pt x="64" y="28"/>
                  <a:pt x="64" y="28"/>
                </a:cubicBezTo>
                <a:cubicBezTo>
                  <a:pt x="64" y="68"/>
                  <a:pt x="64" y="68"/>
                  <a:pt x="64" y="68"/>
                </a:cubicBezTo>
                <a:cubicBezTo>
                  <a:pt x="64" y="71"/>
                  <a:pt x="63" y="72"/>
                  <a:pt x="60" y="72"/>
                </a:cubicBezTo>
                <a:close/>
                <a:moveTo>
                  <a:pt x="20" y="36"/>
                </a:moveTo>
                <a:cubicBezTo>
                  <a:pt x="32" y="36"/>
                  <a:pt x="32" y="36"/>
                  <a:pt x="32" y="36"/>
                </a:cubicBezTo>
                <a:cubicBezTo>
                  <a:pt x="35" y="36"/>
                  <a:pt x="36" y="38"/>
                  <a:pt x="36" y="40"/>
                </a:cubicBezTo>
                <a:cubicBezTo>
                  <a:pt x="36" y="52"/>
                  <a:pt x="36" y="52"/>
                  <a:pt x="36" y="52"/>
                </a:cubicBezTo>
                <a:cubicBezTo>
                  <a:pt x="36" y="55"/>
                  <a:pt x="35" y="56"/>
                  <a:pt x="32" y="56"/>
                </a:cubicBezTo>
                <a:cubicBezTo>
                  <a:pt x="20" y="56"/>
                  <a:pt x="20" y="56"/>
                  <a:pt x="20" y="56"/>
                </a:cubicBezTo>
                <a:cubicBezTo>
                  <a:pt x="18" y="56"/>
                  <a:pt x="16" y="55"/>
                  <a:pt x="16" y="52"/>
                </a:cubicBezTo>
                <a:cubicBezTo>
                  <a:pt x="16" y="40"/>
                  <a:pt x="16" y="40"/>
                  <a:pt x="16" y="40"/>
                </a:cubicBezTo>
                <a:cubicBezTo>
                  <a:pt x="16" y="38"/>
                  <a:pt x="18" y="36"/>
                  <a:pt x="20" y="36"/>
                </a:cubicBez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7" name="Freeform 9"/>
          <p:cNvSpPr>
            <a:spLocks noEditPoints="1"/>
          </p:cNvSpPr>
          <p:nvPr/>
        </p:nvSpPr>
        <p:spPr bwMode="auto">
          <a:xfrm>
            <a:off x="3876798" y="3938398"/>
            <a:ext cx="300038" cy="258763"/>
          </a:xfrm>
          <a:custGeom>
            <a:avLst/>
            <a:gdLst/>
            <a:ahLst/>
            <a:cxnLst>
              <a:cxn ang="0">
                <a:pos x="10" y="69"/>
              </a:cxn>
              <a:cxn ang="0">
                <a:pos x="70" y="69"/>
              </a:cxn>
              <a:cxn ang="0">
                <a:pos x="77" y="57"/>
              </a:cxn>
              <a:cxn ang="0">
                <a:pos x="47" y="5"/>
              </a:cxn>
              <a:cxn ang="0">
                <a:pos x="33" y="5"/>
              </a:cxn>
              <a:cxn ang="0">
                <a:pos x="3" y="57"/>
              </a:cxn>
              <a:cxn ang="0">
                <a:pos x="10" y="69"/>
              </a:cxn>
              <a:cxn ang="0">
                <a:pos x="40" y="41"/>
              </a:cxn>
              <a:cxn ang="0">
                <a:pos x="36" y="37"/>
              </a:cxn>
              <a:cxn ang="0">
                <a:pos x="36" y="29"/>
              </a:cxn>
              <a:cxn ang="0">
                <a:pos x="40" y="25"/>
              </a:cxn>
              <a:cxn ang="0">
                <a:pos x="44" y="29"/>
              </a:cxn>
              <a:cxn ang="0">
                <a:pos x="44" y="37"/>
              </a:cxn>
              <a:cxn ang="0">
                <a:pos x="40" y="41"/>
              </a:cxn>
              <a:cxn ang="0">
                <a:pos x="44" y="57"/>
              </a:cxn>
              <a:cxn ang="0">
                <a:pos x="36" y="57"/>
              </a:cxn>
              <a:cxn ang="0">
                <a:pos x="36" y="49"/>
              </a:cxn>
              <a:cxn ang="0">
                <a:pos x="44" y="49"/>
              </a:cxn>
              <a:cxn ang="0">
                <a:pos x="44" y="57"/>
              </a:cxn>
            </a:cxnLst>
            <a:rect l="0" t="0" r="r" b="b"/>
            <a:pathLst>
              <a:path w="80" h="69">
                <a:moveTo>
                  <a:pt x="10" y="69"/>
                </a:moveTo>
                <a:cubicBezTo>
                  <a:pt x="70" y="69"/>
                  <a:pt x="70" y="69"/>
                  <a:pt x="70" y="69"/>
                </a:cubicBezTo>
                <a:cubicBezTo>
                  <a:pt x="77" y="69"/>
                  <a:pt x="80" y="63"/>
                  <a:pt x="77" y="57"/>
                </a:cubicBezTo>
                <a:cubicBezTo>
                  <a:pt x="47" y="5"/>
                  <a:pt x="47" y="5"/>
                  <a:pt x="47" y="5"/>
                </a:cubicBezTo>
                <a:cubicBezTo>
                  <a:pt x="44" y="0"/>
                  <a:pt x="36" y="0"/>
                  <a:pt x="33" y="5"/>
                </a:cubicBezTo>
                <a:cubicBezTo>
                  <a:pt x="3" y="57"/>
                  <a:pt x="3" y="57"/>
                  <a:pt x="3" y="57"/>
                </a:cubicBezTo>
                <a:cubicBezTo>
                  <a:pt x="0" y="63"/>
                  <a:pt x="4" y="69"/>
                  <a:pt x="10" y="69"/>
                </a:cubicBezTo>
                <a:close/>
                <a:moveTo>
                  <a:pt x="40" y="41"/>
                </a:moveTo>
                <a:cubicBezTo>
                  <a:pt x="38" y="41"/>
                  <a:pt x="36" y="40"/>
                  <a:pt x="36" y="37"/>
                </a:cubicBezTo>
                <a:cubicBezTo>
                  <a:pt x="36" y="29"/>
                  <a:pt x="36" y="29"/>
                  <a:pt x="36" y="29"/>
                </a:cubicBezTo>
                <a:cubicBezTo>
                  <a:pt x="36" y="27"/>
                  <a:pt x="38" y="25"/>
                  <a:pt x="40" y="25"/>
                </a:cubicBezTo>
                <a:cubicBezTo>
                  <a:pt x="42" y="25"/>
                  <a:pt x="44" y="27"/>
                  <a:pt x="44" y="29"/>
                </a:cubicBezTo>
                <a:cubicBezTo>
                  <a:pt x="44" y="37"/>
                  <a:pt x="44" y="37"/>
                  <a:pt x="44" y="37"/>
                </a:cubicBezTo>
                <a:cubicBezTo>
                  <a:pt x="44" y="40"/>
                  <a:pt x="42" y="41"/>
                  <a:pt x="40" y="41"/>
                </a:cubicBezTo>
                <a:close/>
                <a:moveTo>
                  <a:pt x="44" y="57"/>
                </a:moveTo>
                <a:cubicBezTo>
                  <a:pt x="36" y="57"/>
                  <a:pt x="36" y="57"/>
                  <a:pt x="36" y="57"/>
                </a:cubicBezTo>
                <a:cubicBezTo>
                  <a:pt x="36" y="49"/>
                  <a:pt x="36" y="49"/>
                  <a:pt x="36" y="49"/>
                </a:cubicBezTo>
                <a:cubicBezTo>
                  <a:pt x="44" y="49"/>
                  <a:pt x="44" y="49"/>
                  <a:pt x="44" y="49"/>
                </a:cubicBezTo>
                <a:lnTo>
                  <a:pt x="44" y="57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" name="Freeform 10"/>
          <p:cNvSpPr>
            <a:spLocks noEditPoints="1"/>
          </p:cNvSpPr>
          <p:nvPr/>
        </p:nvSpPr>
        <p:spPr bwMode="auto">
          <a:xfrm>
            <a:off x="3891880" y="3266600"/>
            <a:ext cx="269875" cy="269875"/>
          </a:xfrm>
          <a:custGeom>
            <a:avLst/>
            <a:gdLst/>
            <a:ahLst/>
            <a:cxnLst>
              <a:cxn ang="0">
                <a:pos x="56" y="8"/>
              </a:cxn>
              <a:cxn ang="0">
                <a:pos x="24" y="0"/>
              </a:cxn>
              <a:cxn ang="0">
                <a:pos x="16" y="16"/>
              </a:cxn>
              <a:cxn ang="0">
                <a:pos x="0" y="24"/>
              </a:cxn>
              <a:cxn ang="0">
                <a:pos x="8" y="72"/>
              </a:cxn>
              <a:cxn ang="0">
                <a:pos x="32" y="68"/>
              </a:cxn>
              <a:cxn ang="0">
                <a:pos x="40" y="56"/>
              </a:cxn>
              <a:cxn ang="0">
                <a:pos x="44" y="72"/>
              </a:cxn>
              <a:cxn ang="0">
                <a:pos x="72" y="64"/>
              </a:cxn>
              <a:cxn ang="0">
                <a:pos x="64" y="32"/>
              </a:cxn>
              <a:cxn ang="0">
                <a:pos x="16" y="64"/>
              </a:cxn>
              <a:cxn ang="0">
                <a:pos x="8" y="56"/>
              </a:cxn>
              <a:cxn ang="0">
                <a:pos x="16" y="64"/>
              </a:cxn>
              <a:cxn ang="0">
                <a:pos x="8" y="48"/>
              </a:cxn>
              <a:cxn ang="0">
                <a:pos x="16" y="40"/>
              </a:cxn>
              <a:cxn ang="0">
                <a:pos x="16" y="32"/>
              </a:cxn>
              <a:cxn ang="0">
                <a:pos x="8" y="24"/>
              </a:cxn>
              <a:cxn ang="0">
                <a:pos x="16" y="32"/>
              </a:cxn>
              <a:cxn ang="0">
                <a:pos x="24" y="48"/>
              </a:cxn>
              <a:cxn ang="0">
                <a:pos x="32" y="40"/>
              </a:cxn>
              <a:cxn ang="0">
                <a:pos x="32" y="32"/>
              </a:cxn>
              <a:cxn ang="0">
                <a:pos x="24" y="24"/>
              </a:cxn>
              <a:cxn ang="0">
                <a:pos x="32" y="32"/>
              </a:cxn>
              <a:cxn ang="0">
                <a:pos x="24" y="16"/>
              </a:cxn>
              <a:cxn ang="0">
                <a:pos x="32" y="8"/>
              </a:cxn>
              <a:cxn ang="0">
                <a:pos x="48" y="48"/>
              </a:cxn>
              <a:cxn ang="0">
                <a:pos x="40" y="40"/>
              </a:cxn>
              <a:cxn ang="0">
                <a:pos x="48" y="48"/>
              </a:cxn>
              <a:cxn ang="0">
                <a:pos x="40" y="32"/>
              </a:cxn>
              <a:cxn ang="0">
                <a:pos x="48" y="24"/>
              </a:cxn>
              <a:cxn ang="0">
                <a:pos x="48" y="16"/>
              </a:cxn>
              <a:cxn ang="0">
                <a:pos x="40" y="8"/>
              </a:cxn>
              <a:cxn ang="0">
                <a:pos x="48" y="16"/>
              </a:cxn>
              <a:cxn ang="0">
                <a:pos x="56" y="64"/>
              </a:cxn>
              <a:cxn ang="0">
                <a:pos x="64" y="56"/>
              </a:cxn>
              <a:cxn ang="0">
                <a:pos x="64" y="48"/>
              </a:cxn>
              <a:cxn ang="0">
                <a:pos x="56" y="40"/>
              </a:cxn>
              <a:cxn ang="0">
                <a:pos x="64" y="48"/>
              </a:cxn>
            </a:cxnLst>
            <a:rect l="0" t="0" r="r" b="b"/>
            <a:pathLst>
              <a:path w="72" h="72">
                <a:moveTo>
                  <a:pt x="56" y="32"/>
                </a:moveTo>
                <a:cubicBezTo>
                  <a:pt x="56" y="8"/>
                  <a:pt x="56" y="8"/>
                  <a:pt x="56" y="8"/>
                </a:cubicBezTo>
                <a:cubicBezTo>
                  <a:pt x="56" y="4"/>
                  <a:pt x="53" y="0"/>
                  <a:pt x="48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0" y="0"/>
                  <a:pt x="16" y="4"/>
                  <a:pt x="16" y="8"/>
                </a:cubicBezTo>
                <a:cubicBezTo>
                  <a:pt x="16" y="16"/>
                  <a:pt x="16" y="16"/>
                  <a:pt x="16" y="16"/>
                </a:cubicBezTo>
                <a:cubicBezTo>
                  <a:pt x="8" y="16"/>
                  <a:pt x="8" y="16"/>
                  <a:pt x="8" y="16"/>
                </a:cubicBezTo>
                <a:cubicBezTo>
                  <a:pt x="4" y="16"/>
                  <a:pt x="0" y="20"/>
                  <a:pt x="0" y="24"/>
                </a:cubicBezTo>
                <a:cubicBezTo>
                  <a:pt x="0" y="64"/>
                  <a:pt x="0" y="64"/>
                  <a:pt x="0" y="64"/>
                </a:cubicBezTo>
                <a:cubicBezTo>
                  <a:pt x="0" y="69"/>
                  <a:pt x="4" y="72"/>
                  <a:pt x="8" y="72"/>
                </a:cubicBezTo>
                <a:cubicBezTo>
                  <a:pt x="28" y="72"/>
                  <a:pt x="28" y="72"/>
                  <a:pt x="28" y="72"/>
                </a:cubicBezTo>
                <a:cubicBezTo>
                  <a:pt x="31" y="72"/>
                  <a:pt x="32" y="71"/>
                  <a:pt x="32" y="68"/>
                </a:cubicBezTo>
                <a:cubicBezTo>
                  <a:pt x="32" y="56"/>
                  <a:pt x="32" y="56"/>
                  <a:pt x="32" y="56"/>
                </a:cubicBezTo>
                <a:cubicBezTo>
                  <a:pt x="40" y="56"/>
                  <a:pt x="40" y="56"/>
                  <a:pt x="40" y="56"/>
                </a:cubicBezTo>
                <a:cubicBezTo>
                  <a:pt x="40" y="68"/>
                  <a:pt x="40" y="68"/>
                  <a:pt x="40" y="68"/>
                </a:cubicBezTo>
                <a:cubicBezTo>
                  <a:pt x="40" y="71"/>
                  <a:pt x="42" y="72"/>
                  <a:pt x="44" y="72"/>
                </a:cubicBezTo>
                <a:cubicBezTo>
                  <a:pt x="64" y="72"/>
                  <a:pt x="64" y="72"/>
                  <a:pt x="64" y="72"/>
                </a:cubicBezTo>
                <a:cubicBezTo>
                  <a:pt x="69" y="72"/>
                  <a:pt x="72" y="69"/>
                  <a:pt x="72" y="64"/>
                </a:cubicBezTo>
                <a:cubicBezTo>
                  <a:pt x="72" y="40"/>
                  <a:pt x="72" y="40"/>
                  <a:pt x="72" y="40"/>
                </a:cubicBezTo>
                <a:cubicBezTo>
                  <a:pt x="72" y="36"/>
                  <a:pt x="69" y="32"/>
                  <a:pt x="64" y="32"/>
                </a:cubicBezTo>
                <a:lnTo>
                  <a:pt x="56" y="32"/>
                </a:lnTo>
                <a:close/>
                <a:moveTo>
                  <a:pt x="16" y="64"/>
                </a:moveTo>
                <a:cubicBezTo>
                  <a:pt x="8" y="64"/>
                  <a:pt x="8" y="64"/>
                  <a:pt x="8" y="64"/>
                </a:cubicBezTo>
                <a:cubicBezTo>
                  <a:pt x="8" y="56"/>
                  <a:pt x="8" y="56"/>
                  <a:pt x="8" y="56"/>
                </a:cubicBezTo>
                <a:cubicBezTo>
                  <a:pt x="16" y="56"/>
                  <a:pt x="16" y="56"/>
                  <a:pt x="16" y="56"/>
                </a:cubicBezTo>
                <a:lnTo>
                  <a:pt x="16" y="64"/>
                </a:lnTo>
                <a:close/>
                <a:moveTo>
                  <a:pt x="16" y="48"/>
                </a:moveTo>
                <a:cubicBezTo>
                  <a:pt x="8" y="48"/>
                  <a:pt x="8" y="48"/>
                  <a:pt x="8" y="48"/>
                </a:cubicBezTo>
                <a:cubicBezTo>
                  <a:pt x="8" y="40"/>
                  <a:pt x="8" y="40"/>
                  <a:pt x="8" y="40"/>
                </a:cubicBezTo>
                <a:cubicBezTo>
                  <a:pt x="16" y="40"/>
                  <a:pt x="16" y="40"/>
                  <a:pt x="16" y="40"/>
                </a:cubicBezTo>
                <a:lnTo>
                  <a:pt x="16" y="48"/>
                </a:lnTo>
                <a:close/>
                <a:moveTo>
                  <a:pt x="16" y="32"/>
                </a:moveTo>
                <a:cubicBezTo>
                  <a:pt x="8" y="32"/>
                  <a:pt x="8" y="32"/>
                  <a:pt x="8" y="32"/>
                </a:cubicBezTo>
                <a:cubicBezTo>
                  <a:pt x="8" y="24"/>
                  <a:pt x="8" y="24"/>
                  <a:pt x="8" y="24"/>
                </a:cubicBezTo>
                <a:cubicBezTo>
                  <a:pt x="16" y="24"/>
                  <a:pt x="16" y="24"/>
                  <a:pt x="16" y="24"/>
                </a:cubicBezTo>
                <a:lnTo>
                  <a:pt x="16" y="32"/>
                </a:lnTo>
                <a:close/>
                <a:moveTo>
                  <a:pt x="32" y="48"/>
                </a:moveTo>
                <a:cubicBezTo>
                  <a:pt x="24" y="48"/>
                  <a:pt x="24" y="48"/>
                  <a:pt x="24" y="48"/>
                </a:cubicBezTo>
                <a:cubicBezTo>
                  <a:pt x="24" y="40"/>
                  <a:pt x="24" y="40"/>
                  <a:pt x="24" y="40"/>
                </a:cubicBezTo>
                <a:cubicBezTo>
                  <a:pt x="32" y="40"/>
                  <a:pt x="32" y="40"/>
                  <a:pt x="32" y="40"/>
                </a:cubicBezTo>
                <a:lnTo>
                  <a:pt x="32" y="48"/>
                </a:lnTo>
                <a:close/>
                <a:moveTo>
                  <a:pt x="32" y="32"/>
                </a:moveTo>
                <a:cubicBezTo>
                  <a:pt x="24" y="32"/>
                  <a:pt x="24" y="32"/>
                  <a:pt x="24" y="32"/>
                </a:cubicBezTo>
                <a:cubicBezTo>
                  <a:pt x="24" y="24"/>
                  <a:pt x="24" y="24"/>
                  <a:pt x="24" y="24"/>
                </a:cubicBezTo>
                <a:cubicBezTo>
                  <a:pt x="32" y="24"/>
                  <a:pt x="32" y="24"/>
                  <a:pt x="32" y="24"/>
                </a:cubicBezTo>
                <a:lnTo>
                  <a:pt x="32" y="32"/>
                </a:lnTo>
                <a:close/>
                <a:moveTo>
                  <a:pt x="32" y="16"/>
                </a:moveTo>
                <a:cubicBezTo>
                  <a:pt x="24" y="16"/>
                  <a:pt x="24" y="16"/>
                  <a:pt x="24" y="16"/>
                </a:cubicBezTo>
                <a:cubicBezTo>
                  <a:pt x="24" y="8"/>
                  <a:pt x="24" y="8"/>
                  <a:pt x="24" y="8"/>
                </a:cubicBezTo>
                <a:cubicBezTo>
                  <a:pt x="32" y="8"/>
                  <a:pt x="32" y="8"/>
                  <a:pt x="32" y="8"/>
                </a:cubicBezTo>
                <a:lnTo>
                  <a:pt x="32" y="16"/>
                </a:lnTo>
                <a:close/>
                <a:moveTo>
                  <a:pt x="48" y="48"/>
                </a:moveTo>
                <a:cubicBezTo>
                  <a:pt x="40" y="48"/>
                  <a:pt x="40" y="48"/>
                  <a:pt x="40" y="48"/>
                </a:cubicBezTo>
                <a:cubicBezTo>
                  <a:pt x="40" y="40"/>
                  <a:pt x="40" y="40"/>
                  <a:pt x="40" y="40"/>
                </a:cubicBezTo>
                <a:cubicBezTo>
                  <a:pt x="48" y="40"/>
                  <a:pt x="48" y="40"/>
                  <a:pt x="48" y="40"/>
                </a:cubicBezTo>
                <a:lnTo>
                  <a:pt x="48" y="48"/>
                </a:lnTo>
                <a:close/>
                <a:moveTo>
                  <a:pt x="48" y="32"/>
                </a:moveTo>
                <a:cubicBezTo>
                  <a:pt x="40" y="32"/>
                  <a:pt x="40" y="32"/>
                  <a:pt x="40" y="32"/>
                </a:cubicBezTo>
                <a:cubicBezTo>
                  <a:pt x="40" y="24"/>
                  <a:pt x="40" y="24"/>
                  <a:pt x="40" y="24"/>
                </a:cubicBezTo>
                <a:cubicBezTo>
                  <a:pt x="48" y="24"/>
                  <a:pt x="48" y="24"/>
                  <a:pt x="48" y="24"/>
                </a:cubicBezTo>
                <a:lnTo>
                  <a:pt x="48" y="32"/>
                </a:lnTo>
                <a:close/>
                <a:moveTo>
                  <a:pt x="48" y="16"/>
                </a:moveTo>
                <a:cubicBezTo>
                  <a:pt x="40" y="16"/>
                  <a:pt x="40" y="16"/>
                  <a:pt x="40" y="16"/>
                </a:cubicBezTo>
                <a:cubicBezTo>
                  <a:pt x="40" y="8"/>
                  <a:pt x="40" y="8"/>
                  <a:pt x="40" y="8"/>
                </a:cubicBezTo>
                <a:cubicBezTo>
                  <a:pt x="48" y="8"/>
                  <a:pt x="48" y="8"/>
                  <a:pt x="48" y="8"/>
                </a:cubicBezTo>
                <a:lnTo>
                  <a:pt x="48" y="16"/>
                </a:lnTo>
                <a:close/>
                <a:moveTo>
                  <a:pt x="64" y="64"/>
                </a:moveTo>
                <a:cubicBezTo>
                  <a:pt x="56" y="64"/>
                  <a:pt x="56" y="64"/>
                  <a:pt x="56" y="64"/>
                </a:cubicBezTo>
                <a:cubicBezTo>
                  <a:pt x="56" y="56"/>
                  <a:pt x="56" y="56"/>
                  <a:pt x="56" y="56"/>
                </a:cubicBezTo>
                <a:cubicBezTo>
                  <a:pt x="64" y="56"/>
                  <a:pt x="64" y="56"/>
                  <a:pt x="64" y="56"/>
                </a:cubicBezTo>
                <a:lnTo>
                  <a:pt x="64" y="64"/>
                </a:lnTo>
                <a:close/>
                <a:moveTo>
                  <a:pt x="64" y="48"/>
                </a:moveTo>
                <a:cubicBezTo>
                  <a:pt x="56" y="48"/>
                  <a:pt x="56" y="48"/>
                  <a:pt x="56" y="48"/>
                </a:cubicBezTo>
                <a:cubicBezTo>
                  <a:pt x="56" y="40"/>
                  <a:pt x="56" y="40"/>
                  <a:pt x="56" y="40"/>
                </a:cubicBezTo>
                <a:cubicBezTo>
                  <a:pt x="64" y="40"/>
                  <a:pt x="64" y="40"/>
                  <a:pt x="64" y="40"/>
                </a:cubicBezTo>
                <a:lnTo>
                  <a:pt x="64" y="48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9" name="Freeform 11"/>
          <p:cNvSpPr>
            <a:spLocks noEditPoints="1"/>
          </p:cNvSpPr>
          <p:nvPr/>
        </p:nvSpPr>
        <p:spPr bwMode="auto">
          <a:xfrm>
            <a:off x="4608261" y="3917760"/>
            <a:ext cx="300038" cy="300038"/>
          </a:xfrm>
          <a:custGeom>
            <a:avLst/>
            <a:gdLst/>
            <a:ahLst/>
            <a:cxnLst>
              <a:cxn ang="0">
                <a:pos x="40" y="0"/>
              </a:cxn>
              <a:cxn ang="0">
                <a:pos x="0" y="40"/>
              </a:cxn>
              <a:cxn ang="0">
                <a:pos x="40" y="80"/>
              </a:cxn>
              <a:cxn ang="0">
                <a:pos x="80" y="40"/>
              </a:cxn>
              <a:cxn ang="0">
                <a:pos x="40" y="0"/>
              </a:cxn>
              <a:cxn ang="0">
                <a:pos x="40" y="44"/>
              </a:cxn>
              <a:cxn ang="0">
                <a:pos x="36" y="40"/>
              </a:cxn>
              <a:cxn ang="0">
                <a:pos x="36" y="24"/>
              </a:cxn>
              <a:cxn ang="0">
                <a:pos x="40" y="20"/>
              </a:cxn>
              <a:cxn ang="0">
                <a:pos x="44" y="24"/>
              </a:cxn>
              <a:cxn ang="0">
                <a:pos x="44" y="40"/>
              </a:cxn>
              <a:cxn ang="0">
                <a:pos x="40" y="44"/>
              </a:cxn>
              <a:cxn ang="0">
                <a:pos x="44" y="60"/>
              </a:cxn>
              <a:cxn ang="0">
                <a:pos x="36" y="60"/>
              </a:cxn>
              <a:cxn ang="0">
                <a:pos x="36" y="52"/>
              </a:cxn>
              <a:cxn ang="0">
                <a:pos x="44" y="52"/>
              </a:cxn>
              <a:cxn ang="0">
                <a:pos x="44" y="60"/>
              </a:cxn>
            </a:cxnLst>
            <a:rect l="0" t="0" r="r" b="b"/>
            <a:pathLst>
              <a:path w="80" h="80">
                <a:moveTo>
                  <a:pt x="40" y="0"/>
                </a:moveTo>
                <a:cubicBezTo>
                  <a:pt x="18" y="0"/>
                  <a:pt x="0" y="18"/>
                  <a:pt x="0" y="40"/>
                </a:cubicBezTo>
                <a:cubicBezTo>
                  <a:pt x="0" y="62"/>
                  <a:pt x="18" y="80"/>
                  <a:pt x="40" y="80"/>
                </a:cubicBezTo>
                <a:cubicBezTo>
                  <a:pt x="62" y="80"/>
                  <a:pt x="80" y="62"/>
                  <a:pt x="80" y="40"/>
                </a:cubicBezTo>
                <a:cubicBezTo>
                  <a:pt x="80" y="18"/>
                  <a:pt x="62" y="0"/>
                  <a:pt x="40" y="0"/>
                </a:cubicBezTo>
                <a:close/>
                <a:moveTo>
                  <a:pt x="40" y="44"/>
                </a:moveTo>
                <a:cubicBezTo>
                  <a:pt x="38" y="44"/>
                  <a:pt x="36" y="43"/>
                  <a:pt x="36" y="40"/>
                </a:cubicBezTo>
                <a:cubicBezTo>
                  <a:pt x="36" y="24"/>
                  <a:pt x="36" y="24"/>
                  <a:pt x="36" y="24"/>
                </a:cubicBezTo>
                <a:cubicBezTo>
                  <a:pt x="36" y="22"/>
                  <a:pt x="38" y="20"/>
                  <a:pt x="40" y="20"/>
                </a:cubicBezTo>
                <a:cubicBezTo>
                  <a:pt x="42" y="20"/>
                  <a:pt x="44" y="22"/>
                  <a:pt x="44" y="24"/>
                </a:cubicBezTo>
                <a:cubicBezTo>
                  <a:pt x="44" y="40"/>
                  <a:pt x="44" y="40"/>
                  <a:pt x="44" y="40"/>
                </a:cubicBezTo>
                <a:cubicBezTo>
                  <a:pt x="44" y="43"/>
                  <a:pt x="42" y="44"/>
                  <a:pt x="40" y="44"/>
                </a:cubicBezTo>
                <a:close/>
                <a:moveTo>
                  <a:pt x="44" y="60"/>
                </a:moveTo>
                <a:cubicBezTo>
                  <a:pt x="36" y="60"/>
                  <a:pt x="36" y="60"/>
                  <a:pt x="36" y="60"/>
                </a:cubicBezTo>
                <a:cubicBezTo>
                  <a:pt x="36" y="52"/>
                  <a:pt x="36" y="52"/>
                  <a:pt x="36" y="52"/>
                </a:cubicBezTo>
                <a:cubicBezTo>
                  <a:pt x="44" y="52"/>
                  <a:pt x="44" y="52"/>
                  <a:pt x="44" y="52"/>
                </a:cubicBezTo>
                <a:lnTo>
                  <a:pt x="44" y="60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10" name="Freeform 12"/>
          <p:cNvSpPr>
            <a:spLocks noEditPoints="1"/>
          </p:cNvSpPr>
          <p:nvPr/>
        </p:nvSpPr>
        <p:spPr bwMode="auto">
          <a:xfrm>
            <a:off x="4608261" y="3268187"/>
            <a:ext cx="300038" cy="266700"/>
          </a:xfrm>
          <a:custGeom>
            <a:avLst/>
            <a:gdLst/>
            <a:ahLst/>
            <a:cxnLst>
              <a:cxn ang="0">
                <a:pos x="76" y="63"/>
              </a:cxn>
              <a:cxn ang="0">
                <a:pos x="72" y="63"/>
              </a:cxn>
              <a:cxn ang="0">
                <a:pos x="72" y="19"/>
              </a:cxn>
              <a:cxn ang="0">
                <a:pos x="76" y="19"/>
              </a:cxn>
              <a:cxn ang="0">
                <a:pos x="80" y="15"/>
              </a:cxn>
              <a:cxn ang="0">
                <a:pos x="76" y="11"/>
              </a:cxn>
              <a:cxn ang="0">
                <a:pos x="57" y="11"/>
              </a:cxn>
              <a:cxn ang="0">
                <a:pos x="42" y="1"/>
              </a:cxn>
              <a:cxn ang="0">
                <a:pos x="37" y="1"/>
              </a:cxn>
              <a:cxn ang="0">
                <a:pos x="22" y="11"/>
              </a:cxn>
              <a:cxn ang="0">
                <a:pos x="4" y="11"/>
              </a:cxn>
              <a:cxn ang="0">
                <a:pos x="0" y="15"/>
              </a:cxn>
              <a:cxn ang="0">
                <a:pos x="4" y="19"/>
              </a:cxn>
              <a:cxn ang="0">
                <a:pos x="8" y="19"/>
              </a:cxn>
              <a:cxn ang="0">
                <a:pos x="8" y="63"/>
              </a:cxn>
              <a:cxn ang="0">
                <a:pos x="4" y="63"/>
              </a:cxn>
              <a:cxn ang="0">
                <a:pos x="0" y="67"/>
              </a:cxn>
              <a:cxn ang="0">
                <a:pos x="4" y="71"/>
              </a:cxn>
              <a:cxn ang="0">
                <a:pos x="76" y="71"/>
              </a:cxn>
              <a:cxn ang="0">
                <a:pos x="80" y="67"/>
              </a:cxn>
              <a:cxn ang="0">
                <a:pos x="76" y="63"/>
              </a:cxn>
              <a:cxn ang="0">
                <a:pos x="51" y="47"/>
              </a:cxn>
              <a:cxn ang="0">
                <a:pos x="41" y="55"/>
              </a:cxn>
              <a:cxn ang="0">
                <a:pos x="31" y="55"/>
              </a:cxn>
              <a:cxn ang="0">
                <a:pos x="28" y="52"/>
              </a:cxn>
              <a:cxn ang="0">
                <a:pos x="28" y="30"/>
              </a:cxn>
              <a:cxn ang="0">
                <a:pos x="31" y="27"/>
              </a:cxn>
              <a:cxn ang="0">
                <a:pos x="41" y="27"/>
              </a:cxn>
              <a:cxn ang="0">
                <a:pos x="48" y="29"/>
              </a:cxn>
              <a:cxn ang="0">
                <a:pos x="50" y="34"/>
              </a:cxn>
              <a:cxn ang="0">
                <a:pos x="50" y="34"/>
              </a:cxn>
              <a:cxn ang="0">
                <a:pos x="46" y="40"/>
              </a:cxn>
              <a:cxn ang="0">
                <a:pos x="51" y="47"/>
              </a:cxn>
              <a:cxn ang="0">
                <a:pos x="39" y="38"/>
              </a:cxn>
              <a:cxn ang="0">
                <a:pos x="44" y="35"/>
              </a:cxn>
              <a:cxn ang="0">
                <a:pos x="44" y="35"/>
              </a:cxn>
              <a:cxn ang="0">
                <a:pos x="40" y="32"/>
              </a:cxn>
              <a:cxn ang="0">
                <a:pos x="34" y="32"/>
              </a:cxn>
              <a:cxn ang="0">
                <a:pos x="34" y="38"/>
              </a:cxn>
              <a:cxn ang="0">
                <a:pos x="39" y="38"/>
              </a:cxn>
              <a:cxn ang="0">
                <a:pos x="41" y="50"/>
              </a:cxn>
              <a:cxn ang="0">
                <a:pos x="45" y="46"/>
              </a:cxn>
              <a:cxn ang="0">
                <a:pos x="45" y="46"/>
              </a:cxn>
              <a:cxn ang="0">
                <a:pos x="41" y="43"/>
              </a:cxn>
              <a:cxn ang="0">
                <a:pos x="34" y="43"/>
              </a:cxn>
              <a:cxn ang="0">
                <a:pos x="34" y="50"/>
              </a:cxn>
              <a:cxn ang="0">
                <a:pos x="41" y="50"/>
              </a:cxn>
            </a:cxnLst>
            <a:rect l="0" t="0" r="r" b="b"/>
            <a:pathLst>
              <a:path w="80" h="71">
                <a:moveTo>
                  <a:pt x="76" y="63"/>
                </a:moveTo>
                <a:cubicBezTo>
                  <a:pt x="72" y="63"/>
                  <a:pt x="72" y="63"/>
                  <a:pt x="72" y="63"/>
                </a:cubicBezTo>
                <a:cubicBezTo>
                  <a:pt x="72" y="19"/>
                  <a:pt x="72" y="19"/>
                  <a:pt x="72" y="19"/>
                </a:cubicBezTo>
                <a:cubicBezTo>
                  <a:pt x="76" y="19"/>
                  <a:pt x="76" y="19"/>
                  <a:pt x="76" y="19"/>
                </a:cubicBezTo>
                <a:cubicBezTo>
                  <a:pt x="78" y="19"/>
                  <a:pt x="80" y="17"/>
                  <a:pt x="80" y="15"/>
                </a:cubicBezTo>
                <a:cubicBezTo>
                  <a:pt x="80" y="13"/>
                  <a:pt x="78" y="11"/>
                  <a:pt x="76" y="11"/>
                </a:cubicBezTo>
                <a:cubicBezTo>
                  <a:pt x="57" y="11"/>
                  <a:pt x="57" y="11"/>
                  <a:pt x="57" y="11"/>
                </a:cubicBezTo>
                <a:cubicBezTo>
                  <a:pt x="42" y="1"/>
                  <a:pt x="42" y="1"/>
                  <a:pt x="42" y="1"/>
                </a:cubicBezTo>
                <a:cubicBezTo>
                  <a:pt x="41" y="0"/>
                  <a:pt x="39" y="0"/>
                  <a:pt x="37" y="1"/>
                </a:cubicBezTo>
                <a:cubicBezTo>
                  <a:pt x="22" y="11"/>
                  <a:pt x="22" y="11"/>
                  <a:pt x="22" y="11"/>
                </a:cubicBezTo>
                <a:cubicBezTo>
                  <a:pt x="4" y="11"/>
                  <a:pt x="4" y="11"/>
                  <a:pt x="4" y="11"/>
                </a:cubicBezTo>
                <a:cubicBezTo>
                  <a:pt x="1" y="11"/>
                  <a:pt x="0" y="13"/>
                  <a:pt x="0" y="15"/>
                </a:cubicBezTo>
                <a:cubicBezTo>
                  <a:pt x="0" y="17"/>
                  <a:pt x="1" y="19"/>
                  <a:pt x="4" y="19"/>
                </a:cubicBezTo>
                <a:cubicBezTo>
                  <a:pt x="8" y="19"/>
                  <a:pt x="8" y="19"/>
                  <a:pt x="8" y="19"/>
                </a:cubicBezTo>
                <a:cubicBezTo>
                  <a:pt x="8" y="63"/>
                  <a:pt x="8" y="63"/>
                  <a:pt x="8" y="63"/>
                </a:cubicBezTo>
                <a:cubicBezTo>
                  <a:pt x="4" y="63"/>
                  <a:pt x="4" y="63"/>
                  <a:pt x="4" y="63"/>
                </a:cubicBezTo>
                <a:cubicBezTo>
                  <a:pt x="1" y="63"/>
                  <a:pt x="0" y="65"/>
                  <a:pt x="0" y="67"/>
                </a:cubicBezTo>
                <a:cubicBezTo>
                  <a:pt x="0" y="69"/>
                  <a:pt x="1" y="71"/>
                  <a:pt x="4" y="71"/>
                </a:cubicBezTo>
                <a:cubicBezTo>
                  <a:pt x="76" y="71"/>
                  <a:pt x="76" y="71"/>
                  <a:pt x="76" y="71"/>
                </a:cubicBezTo>
                <a:cubicBezTo>
                  <a:pt x="78" y="71"/>
                  <a:pt x="80" y="69"/>
                  <a:pt x="80" y="67"/>
                </a:cubicBezTo>
                <a:cubicBezTo>
                  <a:pt x="80" y="65"/>
                  <a:pt x="78" y="63"/>
                  <a:pt x="76" y="63"/>
                </a:cubicBezTo>
                <a:close/>
                <a:moveTo>
                  <a:pt x="51" y="47"/>
                </a:moveTo>
                <a:cubicBezTo>
                  <a:pt x="51" y="52"/>
                  <a:pt x="47" y="55"/>
                  <a:pt x="41" y="55"/>
                </a:cubicBezTo>
                <a:cubicBezTo>
                  <a:pt x="31" y="55"/>
                  <a:pt x="31" y="55"/>
                  <a:pt x="31" y="55"/>
                </a:cubicBezTo>
                <a:cubicBezTo>
                  <a:pt x="29" y="55"/>
                  <a:pt x="28" y="54"/>
                  <a:pt x="28" y="52"/>
                </a:cubicBezTo>
                <a:cubicBezTo>
                  <a:pt x="28" y="30"/>
                  <a:pt x="28" y="30"/>
                  <a:pt x="28" y="30"/>
                </a:cubicBezTo>
                <a:cubicBezTo>
                  <a:pt x="28" y="28"/>
                  <a:pt x="29" y="27"/>
                  <a:pt x="31" y="27"/>
                </a:cubicBezTo>
                <a:cubicBezTo>
                  <a:pt x="41" y="27"/>
                  <a:pt x="41" y="27"/>
                  <a:pt x="41" y="27"/>
                </a:cubicBezTo>
                <a:cubicBezTo>
                  <a:pt x="44" y="27"/>
                  <a:pt x="46" y="28"/>
                  <a:pt x="48" y="29"/>
                </a:cubicBezTo>
                <a:cubicBezTo>
                  <a:pt x="49" y="31"/>
                  <a:pt x="50" y="32"/>
                  <a:pt x="50" y="34"/>
                </a:cubicBezTo>
                <a:cubicBezTo>
                  <a:pt x="50" y="34"/>
                  <a:pt x="50" y="34"/>
                  <a:pt x="50" y="34"/>
                </a:cubicBezTo>
                <a:cubicBezTo>
                  <a:pt x="50" y="37"/>
                  <a:pt x="48" y="39"/>
                  <a:pt x="46" y="40"/>
                </a:cubicBezTo>
                <a:cubicBezTo>
                  <a:pt x="49" y="42"/>
                  <a:pt x="51" y="43"/>
                  <a:pt x="51" y="47"/>
                </a:cubicBezTo>
                <a:close/>
                <a:moveTo>
                  <a:pt x="39" y="38"/>
                </a:moveTo>
                <a:cubicBezTo>
                  <a:pt x="42" y="38"/>
                  <a:pt x="44" y="37"/>
                  <a:pt x="44" y="35"/>
                </a:cubicBezTo>
                <a:cubicBezTo>
                  <a:pt x="44" y="35"/>
                  <a:pt x="44" y="35"/>
                  <a:pt x="44" y="35"/>
                </a:cubicBezTo>
                <a:cubicBezTo>
                  <a:pt x="44" y="33"/>
                  <a:pt x="42" y="32"/>
                  <a:pt x="40" y="32"/>
                </a:cubicBezTo>
                <a:cubicBezTo>
                  <a:pt x="34" y="32"/>
                  <a:pt x="34" y="32"/>
                  <a:pt x="34" y="32"/>
                </a:cubicBezTo>
                <a:cubicBezTo>
                  <a:pt x="34" y="38"/>
                  <a:pt x="34" y="38"/>
                  <a:pt x="34" y="38"/>
                </a:cubicBezTo>
                <a:lnTo>
                  <a:pt x="39" y="38"/>
                </a:lnTo>
                <a:close/>
                <a:moveTo>
                  <a:pt x="41" y="50"/>
                </a:moveTo>
                <a:cubicBezTo>
                  <a:pt x="44" y="50"/>
                  <a:pt x="45" y="49"/>
                  <a:pt x="45" y="46"/>
                </a:cubicBezTo>
                <a:cubicBezTo>
                  <a:pt x="45" y="46"/>
                  <a:pt x="45" y="46"/>
                  <a:pt x="45" y="46"/>
                </a:cubicBezTo>
                <a:cubicBezTo>
                  <a:pt x="45" y="45"/>
                  <a:pt x="44" y="43"/>
                  <a:pt x="41" y="43"/>
                </a:cubicBezTo>
                <a:cubicBezTo>
                  <a:pt x="34" y="43"/>
                  <a:pt x="34" y="43"/>
                  <a:pt x="34" y="43"/>
                </a:cubicBezTo>
                <a:cubicBezTo>
                  <a:pt x="34" y="50"/>
                  <a:pt x="34" y="50"/>
                  <a:pt x="34" y="50"/>
                </a:cubicBezTo>
                <a:lnTo>
                  <a:pt x="41" y="50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  <p:sp>
        <p:nvSpPr>
          <p:cNvPr id="83" name="Freeform 11"/>
          <p:cNvSpPr>
            <a:spLocks noEditPoints="1"/>
          </p:cNvSpPr>
          <p:nvPr/>
        </p:nvSpPr>
        <p:spPr bwMode="auto">
          <a:xfrm flipV="1">
            <a:off x="5341725" y="3917760"/>
            <a:ext cx="300038" cy="300038"/>
          </a:xfrm>
          <a:custGeom>
            <a:avLst/>
            <a:gdLst/>
            <a:ahLst/>
            <a:cxnLst>
              <a:cxn ang="0">
                <a:pos x="40" y="0"/>
              </a:cxn>
              <a:cxn ang="0">
                <a:pos x="0" y="40"/>
              </a:cxn>
              <a:cxn ang="0">
                <a:pos x="40" y="80"/>
              </a:cxn>
              <a:cxn ang="0">
                <a:pos x="80" y="40"/>
              </a:cxn>
              <a:cxn ang="0">
                <a:pos x="40" y="0"/>
              </a:cxn>
              <a:cxn ang="0">
                <a:pos x="40" y="44"/>
              </a:cxn>
              <a:cxn ang="0">
                <a:pos x="36" y="40"/>
              </a:cxn>
              <a:cxn ang="0">
                <a:pos x="36" y="24"/>
              </a:cxn>
              <a:cxn ang="0">
                <a:pos x="40" y="20"/>
              </a:cxn>
              <a:cxn ang="0">
                <a:pos x="44" y="24"/>
              </a:cxn>
              <a:cxn ang="0">
                <a:pos x="44" y="40"/>
              </a:cxn>
              <a:cxn ang="0">
                <a:pos x="40" y="44"/>
              </a:cxn>
              <a:cxn ang="0">
                <a:pos x="44" y="60"/>
              </a:cxn>
              <a:cxn ang="0">
                <a:pos x="36" y="60"/>
              </a:cxn>
              <a:cxn ang="0">
                <a:pos x="36" y="52"/>
              </a:cxn>
              <a:cxn ang="0">
                <a:pos x="44" y="52"/>
              </a:cxn>
              <a:cxn ang="0">
                <a:pos x="44" y="60"/>
              </a:cxn>
            </a:cxnLst>
            <a:rect l="0" t="0" r="r" b="b"/>
            <a:pathLst>
              <a:path w="80" h="80">
                <a:moveTo>
                  <a:pt x="40" y="0"/>
                </a:moveTo>
                <a:cubicBezTo>
                  <a:pt x="18" y="0"/>
                  <a:pt x="0" y="18"/>
                  <a:pt x="0" y="40"/>
                </a:cubicBezTo>
                <a:cubicBezTo>
                  <a:pt x="0" y="62"/>
                  <a:pt x="18" y="80"/>
                  <a:pt x="40" y="80"/>
                </a:cubicBezTo>
                <a:cubicBezTo>
                  <a:pt x="62" y="80"/>
                  <a:pt x="80" y="62"/>
                  <a:pt x="80" y="40"/>
                </a:cubicBezTo>
                <a:cubicBezTo>
                  <a:pt x="80" y="18"/>
                  <a:pt x="62" y="0"/>
                  <a:pt x="40" y="0"/>
                </a:cubicBezTo>
                <a:close/>
                <a:moveTo>
                  <a:pt x="40" y="44"/>
                </a:moveTo>
                <a:cubicBezTo>
                  <a:pt x="38" y="44"/>
                  <a:pt x="36" y="43"/>
                  <a:pt x="36" y="40"/>
                </a:cubicBezTo>
                <a:cubicBezTo>
                  <a:pt x="36" y="24"/>
                  <a:pt x="36" y="24"/>
                  <a:pt x="36" y="24"/>
                </a:cubicBezTo>
                <a:cubicBezTo>
                  <a:pt x="36" y="22"/>
                  <a:pt x="38" y="20"/>
                  <a:pt x="40" y="20"/>
                </a:cubicBezTo>
                <a:cubicBezTo>
                  <a:pt x="42" y="20"/>
                  <a:pt x="44" y="22"/>
                  <a:pt x="44" y="24"/>
                </a:cubicBezTo>
                <a:cubicBezTo>
                  <a:pt x="44" y="40"/>
                  <a:pt x="44" y="40"/>
                  <a:pt x="44" y="40"/>
                </a:cubicBezTo>
                <a:cubicBezTo>
                  <a:pt x="44" y="43"/>
                  <a:pt x="42" y="44"/>
                  <a:pt x="40" y="44"/>
                </a:cubicBezTo>
                <a:close/>
                <a:moveTo>
                  <a:pt x="44" y="60"/>
                </a:moveTo>
                <a:cubicBezTo>
                  <a:pt x="36" y="60"/>
                  <a:pt x="36" y="60"/>
                  <a:pt x="36" y="60"/>
                </a:cubicBezTo>
                <a:cubicBezTo>
                  <a:pt x="36" y="52"/>
                  <a:pt x="36" y="52"/>
                  <a:pt x="36" y="52"/>
                </a:cubicBezTo>
                <a:cubicBezTo>
                  <a:pt x="44" y="52"/>
                  <a:pt x="44" y="52"/>
                  <a:pt x="44" y="52"/>
                </a:cubicBezTo>
                <a:lnTo>
                  <a:pt x="44" y="60"/>
                </a:lnTo>
                <a:close/>
              </a:path>
            </a:pathLst>
          </a:custGeom>
          <a:solidFill>
            <a:srgbClr val="001C44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a-DK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itID_ressourcer">
  <a:themeElements>
    <a:clrScheme name="MitID">
      <a:dk1>
        <a:sysClr val="windowText" lastClr="000000"/>
      </a:dk1>
      <a:lt1>
        <a:sysClr val="window" lastClr="FFFFFF"/>
      </a:lt1>
      <a:dk2>
        <a:srgbClr val="333333"/>
      </a:dk2>
      <a:lt2>
        <a:srgbClr val="F2F7FE"/>
      </a:lt2>
      <a:accent1>
        <a:srgbClr val="0060E6"/>
      </a:accent1>
      <a:accent2>
        <a:srgbClr val="001C44"/>
      </a:accent2>
      <a:accent3>
        <a:srgbClr val="003A8A"/>
      </a:accent3>
      <a:accent4>
        <a:srgbClr val="004CB8"/>
      </a:accent4>
      <a:accent5>
        <a:srgbClr val="D90000"/>
      </a:accent5>
      <a:accent6>
        <a:srgbClr val="FEAB00"/>
      </a:accent6>
      <a:hlink>
        <a:srgbClr val="001C44"/>
      </a:hlink>
      <a:folHlink>
        <a:srgbClr val="004CB8"/>
      </a:folHlink>
    </a:clrScheme>
    <a:fontScheme name="MitID">
      <a:majorFont>
        <a:latin typeface="Calibri"/>
        <a:ea typeface=""/>
        <a:cs typeface=""/>
      </a:majorFont>
      <a:minorFont>
        <a:latin typeface="Calibri"/>
        <a:ea typeface=""/>
        <a:cs typeface=""/>
      </a:minorFont>
    </a:fontScheme>
    <a:fmtScheme name="Kont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MitID_powerpoint_master og standardslides_oktober 2020" id="{D496B48D-197D-4FAC-9725-E0CC1713EE63}" vid="{1086573D-C165-4E85-8E92-92845A74AA7E}"/>
    </a:ext>
  </a:extLst>
</a:theme>
</file>

<file path=ppt/theme/theme2.xml><?xml version="1.0" encoding="utf-8"?>
<a:theme xmlns:a="http://schemas.openxmlformats.org/drawingml/2006/main" name="Kontortema">
  <a:themeElements>
    <a:clrScheme name="Kont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ont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ont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Kontortema">
  <a:themeElements>
    <a:clrScheme name="Kont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ont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ont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D3F9CE24EBB478468FE674338D8C11BA" ma:contentTypeVersion="9" ma:contentTypeDescription="Opret et nyt dokument." ma:contentTypeScope="" ma:versionID="1282747936f992288833a84476399263">
  <xsd:schema xmlns:xsd="http://www.w3.org/2001/XMLSchema" xmlns:xs="http://www.w3.org/2001/XMLSchema" xmlns:p="http://schemas.microsoft.com/office/2006/metadata/properties" xmlns:ns2="f65f8e2d-e774-4f90-9862-80bd8e1dba93" targetNamespace="http://schemas.microsoft.com/office/2006/metadata/properties" ma:root="true" ma:fieldsID="0294721f5d1ea122697170b0657df630" ns2:_="">
    <xsd:import namespace="f65f8e2d-e774-4f90-9862-80bd8e1dba9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DateTake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65f8e2d-e774-4f90-9862-80bd8e1dba9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dhol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EFD722B4-AB32-4E31-A819-35D7F6C32EA8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8FF4ADA9-E90A-49C3-A238-B28B5A53632C}">
  <ds:schemaRefs>
    <ds:schemaRef ds:uri="http://schemas.microsoft.com/office/infopath/2007/PartnerControls"/>
    <ds:schemaRef ds:uri="http://schemas.microsoft.com/office/2006/documentManagement/types"/>
    <ds:schemaRef ds:uri="http://schemas.microsoft.com/office/2006/metadata/properties"/>
    <ds:schemaRef ds:uri="http://purl.org/dc/elements/1.1/"/>
    <ds:schemaRef ds:uri="755686d5-2da7-48e8-b972-03d0d35b1bf6"/>
    <ds:schemaRef ds:uri="http://schemas.openxmlformats.org/package/2006/metadata/core-properties"/>
    <ds:schemaRef ds:uri="http://purl.org/dc/terms/"/>
    <ds:schemaRef ds:uri="2160a7c3-91a2-49e3-82f2-a4ebcb9e93b6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454F9824-B5D9-44D1-8605-E8E84F532070}"/>
</file>

<file path=docProps/app.xml><?xml version="1.0" encoding="utf-8"?>
<Properties xmlns="http://schemas.openxmlformats.org/officeDocument/2006/extended-properties" xmlns:vt="http://schemas.openxmlformats.org/officeDocument/2006/docPropsVTypes">
  <Template>MitID_powerpoint_master og standardslides_oktober 2020</Template>
  <TotalTime>14</TotalTime>
  <Words>30</Words>
  <Application>Microsoft Office PowerPoint</Application>
  <PresentationFormat>Brugerdefineret</PresentationFormat>
  <Paragraphs>13</Paragraphs>
  <Slides>3</Slides>
  <Notes>0</Notes>
  <HiddenSlides>0</HiddenSlides>
  <MMClips>0</MMClips>
  <ScaleCrop>false</ScaleCrop>
  <HeadingPairs>
    <vt:vector size="6" baseType="variant">
      <vt:variant>
        <vt:lpstr>Benyttede skrifttyper</vt:lpstr>
      </vt:variant>
      <vt:variant>
        <vt:i4>5</vt:i4>
      </vt:variant>
      <vt:variant>
        <vt:lpstr>Tema</vt:lpstr>
      </vt:variant>
      <vt:variant>
        <vt:i4>1</vt:i4>
      </vt:variant>
      <vt:variant>
        <vt:lpstr>Slidetitler</vt:lpstr>
      </vt:variant>
      <vt:variant>
        <vt:i4>3</vt:i4>
      </vt:variant>
    </vt:vector>
  </HeadingPairs>
  <TitlesOfParts>
    <vt:vector size="9" baseType="lpstr">
      <vt:lpstr>Arial</vt:lpstr>
      <vt:lpstr>Calibri</vt:lpstr>
      <vt:lpstr>IBM Plex Sans</vt:lpstr>
      <vt:lpstr>Lato</vt:lpstr>
      <vt:lpstr>Nunito</vt:lpstr>
      <vt:lpstr>MitID_ressourcer</vt:lpstr>
      <vt:lpstr>Ikoner </vt:lpstr>
      <vt:lpstr>Ikoner – identifikationsmidler </vt:lpstr>
      <vt:lpstr>Andre ikoner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Grafiske elementer, modeller og eksempler</dc:title>
  <dc:creator>Eva Rieks</dc:creator>
  <cp:lastModifiedBy>Eva Rieks</cp:lastModifiedBy>
  <cp:revision>4</cp:revision>
  <dcterms:created xsi:type="dcterms:W3CDTF">2021-02-03T10:38:53Z</dcterms:created>
  <dcterms:modified xsi:type="dcterms:W3CDTF">2021-02-08T07:41:10Z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0x010100D3F9CE24EBB478468FE674338D8C11BA</vt:lpwstr>
  </property>
  <property fmtid="{D5CDD505-2E9C-101B-9397-08002B2CF9AE}" pid="3" name="Category">
    <vt:lpwstr>1;#Not selected|27cff7ee-f8ec-43cd-be5c-449f30085ca4</vt:lpwstr>
  </property>
  <property fmtid="{D5CDD505-2E9C-101B-9397-08002B2CF9AE}" pid="4" name="Order">
    <vt:r8>3282400</vt:r8>
  </property>
  <property fmtid="{D5CDD505-2E9C-101B-9397-08002B2CF9AE}" pid="5" name="xd_Signature">
    <vt:bool>false</vt:bool>
  </property>
  <property fmtid="{D5CDD505-2E9C-101B-9397-08002B2CF9AE}" pid="6" name="xd_ProgID">
    <vt:lpwstr/>
  </property>
  <property fmtid="{D5CDD505-2E9C-101B-9397-08002B2CF9AE}" pid="7" name="_SourceUrl">
    <vt:lpwstr/>
  </property>
  <property fmtid="{D5CDD505-2E9C-101B-9397-08002B2CF9AE}" pid="8" name="_SharedFileIndex">
    <vt:lpwstr/>
  </property>
  <property fmtid="{D5CDD505-2E9C-101B-9397-08002B2CF9AE}" pid="9" name="ComplianceAssetId">
    <vt:lpwstr/>
  </property>
  <property fmtid="{D5CDD505-2E9C-101B-9397-08002B2CF9AE}" pid="10" name="TemplateUrl">
    <vt:lpwstr/>
  </property>
</Properties>
</file>

<file path=docProps/thumbnail.jpeg>
</file>